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2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6.xml" ContentType="application/inkml+xml"/>
  <Override PartName="/ppt/ink/ink21.xml" ContentType="application/inkml+xml"/>
  <Override PartName="/ppt/ink/ink22.xml" ContentType="application/inkml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ink/ink20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7.xml" ContentType="application/inkml+xml"/>
  <Override PartName="/ppt/theme/theme3.xml" ContentType="application/vnd.openxmlformats-officedocument.theme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5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3.xml" ContentType="application/inkml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6.xml" ContentType="application/inkml+xml"/>
  <Override PartName="/ppt/diagrams/drawing1.xml" ContentType="application/vnd.ms-office.drawingml.diagramDrawing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23.xml" ContentType="application/inkml+xml"/>
  <Override PartName="/ppt/ink/ink35.xml" ContentType="application/inkml+xml"/>
  <Override PartName="/ppt/ink/ink34.xml" ContentType="application/inkml+xml"/>
  <Override PartName="/ppt/ink/ink30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1" r:id="rId2"/>
    <p:sldMasterId id="2147483684" r:id="rId3"/>
    <p:sldMasterId id="2147483696" r:id="rId4"/>
  </p:sldMasterIdLst>
  <p:notesMasterIdLst>
    <p:notesMasterId r:id="rId59"/>
  </p:notesMasterIdLst>
  <p:handoutMasterIdLst>
    <p:handoutMasterId r:id="rId60"/>
  </p:handoutMasterIdLst>
  <p:sldIdLst>
    <p:sldId id="470" r:id="rId5"/>
    <p:sldId id="256" r:id="rId6"/>
    <p:sldId id="492" r:id="rId7"/>
    <p:sldId id="1653" r:id="rId8"/>
    <p:sldId id="1643" r:id="rId9"/>
    <p:sldId id="1600" r:id="rId10"/>
    <p:sldId id="258" r:id="rId11"/>
    <p:sldId id="1601" r:id="rId12"/>
    <p:sldId id="1602" r:id="rId13"/>
    <p:sldId id="1656" r:id="rId14"/>
    <p:sldId id="260" r:id="rId15"/>
    <p:sldId id="1655" r:id="rId16"/>
    <p:sldId id="1618" r:id="rId17"/>
    <p:sldId id="1617" r:id="rId18"/>
    <p:sldId id="1613" r:id="rId19"/>
    <p:sldId id="1610" r:id="rId20"/>
    <p:sldId id="1614" r:id="rId21"/>
    <p:sldId id="1674" r:id="rId22"/>
    <p:sldId id="259" r:id="rId23"/>
    <p:sldId id="1611" r:id="rId24"/>
    <p:sldId id="262" r:id="rId25"/>
    <p:sldId id="1612" r:id="rId26"/>
    <p:sldId id="265" r:id="rId27"/>
    <p:sldId id="1659" r:id="rId28"/>
    <p:sldId id="1657" r:id="rId29"/>
    <p:sldId id="1658" r:id="rId30"/>
    <p:sldId id="1661" r:id="rId31"/>
    <p:sldId id="1662" r:id="rId32"/>
    <p:sldId id="282" r:id="rId33"/>
    <p:sldId id="1660" r:id="rId34"/>
    <p:sldId id="303" r:id="rId35"/>
    <p:sldId id="1629" r:id="rId36"/>
    <p:sldId id="660" r:id="rId37"/>
    <p:sldId id="661" r:id="rId38"/>
    <p:sldId id="662" r:id="rId39"/>
    <p:sldId id="665" r:id="rId40"/>
    <p:sldId id="1644" r:id="rId41"/>
    <p:sldId id="666" r:id="rId42"/>
    <p:sldId id="667" r:id="rId43"/>
    <p:sldId id="1645" r:id="rId44"/>
    <p:sldId id="656" r:id="rId45"/>
    <p:sldId id="651" r:id="rId46"/>
    <p:sldId id="1649" r:id="rId47"/>
    <p:sldId id="655" r:id="rId48"/>
    <p:sldId id="1664" r:id="rId49"/>
    <p:sldId id="1665" r:id="rId50"/>
    <p:sldId id="1666" r:id="rId51"/>
    <p:sldId id="1667" r:id="rId52"/>
    <p:sldId id="300" r:id="rId53"/>
    <p:sldId id="301" r:id="rId54"/>
    <p:sldId id="1642" r:id="rId55"/>
    <p:sldId id="1676" r:id="rId56"/>
    <p:sldId id="1677" r:id="rId57"/>
    <p:sldId id="1678" r:id="rId58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223649-5A1E-4E5C-9950-B4514F00FC3B}">
          <p14:sldIdLst>
            <p14:sldId id="470"/>
            <p14:sldId id="256"/>
            <p14:sldId id="492"/>
            <p14:sldId id="1653"/>
            <p14:sldId id="1643"/>
            <p14:sldId id="1600"/>
            <p14:sldId id="258"/>
            <p14:sldId id="1601"/>
            <p14:sldId id="1602"/>
            <p14:sldId id="1656"/>
            <p14:sldId id="260"/>
            <p14:sldId id="1655"/>
            <p14:sldId id="1618"/>
            <p14:sldId id="1617"/>
            <p14:sldId id="1613"/>
            <p14:sldId id="1610"/>
            <p14:sldId id="1614"/>
            <p14:sldId id="1674"/>
            <p14:sldId id="259"/>
            <p14:sldId id="1611"/>
            <p14:sldId id="262"/>
            <p14:sldId id="1612"/>
            <p14:sldId id="265"/>
            <p14:sldId id="1659"/>
            <p14:sldId id="1657"/>
            <p14:sldId id="1658"/>
            <p14:sldId id="1661"/>
            <p14:sldId id="1662"/>
            <p14:sldId id="282"/>
            <p14:sldId id="1660"/>
            <p14:sldId id="303"/>
            <p14:sldId id="1629"/>
            <p14:sldId id="660"/>
            <p14:sldId id="661"/>
            <p14:sldId id="662"/>
            <p14:sldId id="665"/>
            <p14:sldId id="1644"/>
            <p14:sldId id="666"/>
            <p14:sldId id="667"/>
            <p14:sldId id="1645"/>
            <p14:sldId id="656"/>
            <p14:sldId id="651"/>
            <p14:sldId id="1649"/>
            <p14:sldId id="655"/>
            <p14:sldId id="1664"/>
            <p14:sldId id="1665"/>
            <p14:sldId id="1666"/>
            <p14:sldId id="1667"/>
            <p14:sldId id="300"/>
            <p14:sldId id="301"/>
            <p14:sldId id="1642"/>
            <p14:sldId id="1676"/>
            <p14:sldId id="1677"/>
            <p14:sldId id="1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E8BDC-A9EF-4B33-A34D-5AD7E8C601B8}" v="77" dt="2023-06-24T06:27:25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9090" autoAdjust="0"/>
  </p:normalViewPr>
  <p:slideViewPr>
    <p:cSldViewPr>
      <p:cViewPr varScale="1">
        <p:scale>
          <a:sx n="70" d="100"/>
          <a:sy n="70" d="100"/>
        </p:scale>
        <p:origin x="121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9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84" Type="http://schemas.openxmlformats.org/officeDocument/2006/relationships/customXml" Target="../customXml/item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85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86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0F283-2E52-4948-9C62-8D4418E5DC61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A16B104-D64A-42CC-B87B-8222587F51E4}">
      <dgm:prSet phldrT="[Text]" custT="1"/>
      <dgm:spPr/>
      <dgm:t>
        <a:bodyPr/>
        <a:lstStyle/>
        <a:p>
          <a:r>
            <a:rPr lang="en-US" sz="1800" dirty="0"/>
            <a:t>Random variable</a:t>
          </a:r>
        </a:p>
      </dgm:t>
    </dgm:pt>
    <dgm:pt modelId="{F4A4F0C2-C5F8-408D-8EDE-2A4EF09A6C56}" type="parTrans" cxnId="{290318DE-134E-4771-B641-536F0609870F}">
      <dgm:prSet/>
      <dgm:spPr/>
      <dgm:t>
        <a:bodyPr/>
        <a:lstStyle/>
        <a:p>
          <a:endParaRPr lang="en-US"/>
        </a:p>
      </dgm:t>
    </dgm:pt>
    <dgm:pt modelId="{1187994D-8AD5-4446-B2A1-B9D0AB353950}" type="sibTrans" cxnId="{290318DE-134E-4771-B641-536F0609870F}">
      <dgm:prSet/>
      <dgm:spPr/>
      <dgm:t>
        <a:bodyPr/>
        <a:lstStyle/>
        <a:p>
          <a:endParaRPr lang="en-US"/>
        </a:p>
      </dgm:t>
    </dgm:pt>
    <dgm:pt modelId="{7B4EE6D2-FC1A-49D1-B572-D664564AB5BD}">
      <dgm:prSet phldrT="[Text]" custT="1"/>
      <dgm:spPr/>
      <dgm:t>
        <a:bodyPr/>
        <a:lstStyle/>
        <a:p>
          <a:r>
            <a:rPr lang="en-US" sz="2000" dirty="0"/>
            <a:t>Discrete</a:t>
          </a:r>
        </a:p>
      </dgm:t>
    </dgm:pt>
    <dgm:pt modelId="{2DA98E7D-0433-4520-B2F9-C20F326A06C4}" type="parTrans" cxnId="{C4102367-9600-415D-B421-C6A62C814BEF}">
      <dgm:prSet/>
      <dgm:spPr/>
      <dgm:t>
        <a:bodyPr/>
        <a:lstStyle/>
        <a:p>
          <a:endParaRPr lang="en-US"/>
        </a:p>
      </dgm:t>
    </dgm:pt>
    <dgm:pt modelId="{37A6D4A6-F0D8-42C8-A4E7-2F70BFADE07A}" type="sibTrans" cxnId="{C4102367-9600-415D-B421-C6A62C814BEF}">
      <dgm:prSet/>
      <dgm:spPr/>
      <dgm:t>
        <a:bodyPr/>
        <a:lstStyle/>
        <a:p>
          <a:endParaRPr lang="en-US"/>
        </a:p>
      </dgm:t>
    </dgm:pt>
    <dgm:pt modelId="{94DE00DF-418E-492A-A9D2-648FE3416BF2}">
      <dgm:prSet phldrT="[Text]" custT="1"/>
      <dgm:spPr/>
      <dgm:t>
        <a:bodyPr/>
        <a:lstStyle/>
        <a:p>
          <a:r>
            <a:rPr lang="en-US" sz="1600" dirty="0"/>
            <a:t>Probability mass function(</a:t>
          </a:r>
          <a:r>
            <a:rPr lang="en-US" sz="1600" dirty="0" err="1"/>
            <a:t>pmf</a:t>
          </a:r>
          <a:r>
            <a:rPr lang="en-US" sz="1600" dirty="0"/>
            <a:t>)</a:t>
          </a:r>
        </a:p>
        <a:p>
          <a:r>
            <a:rPr lang="en-US" sz="1600" dirty="0"/>
            <a:t>f(x)</a:t>
          </a:r>
        </a:p>
      </dgm:t>
    </dgm:pt>
    <dgm:pt modelId="{4B3725DE-7471-4272-86EE-51CCCD0FBA55}" type="parTrans" cxnId="{39B7BCBA-9B2F-4EC5-A47A-0F67C26C7042}">
      <dgm:prSet/>
      <dgm:spPr/>
      <dgm:t>
        <a:bodyPr/>
        <a:lstStyle/>
        <a:p>
          <a:endParaRPr lang="en-US"/>
        </a:p>
      </dgm:t>
    </dgm:pt>
    <dgm:pt modelId="{8B55DB56-9F2B-440D-A38C-0488D76D9C3F}" type="sibTrans" cxnId="{39B7BCBA-9B2F-4EC5-A47A-0F67C26C7042}">
      <dgm:prSet/>
      <dgm:spPr/>
      <dgm:t>
        <a:bodyPr/>
        <a:lstStyle/>
        <a:p>
          <a:endParaRPr lang="en-US"/>
        </a:p>
      </dgm:t>
    </dgm:pt>
    <dgm:pt modelId="{FE13321C-1E99-4D40-AC62-C324F5B49B29}">
      <dgm:prSet phldrT="[Text]" custT="1"/>
      <dgm:spPr/>
      <dgm:t>
        <a:bodyPr/>
        <a:lstStyle/>
        <a:p>
          <a:r>
            <a:rPr lang="en-US" sz="1600" dirty="0"/>
            <a:t>Cumulative distribution function</a:t>
          </a:r>
        </a:p>
        <a:p>
          <a:r>
            <a:rPr lang="en-US" sz="1600" dirty="0"/>
            <a:t>F(x)</a:t>
          </a:r>
        </a:p>
      </dgm:t>
    </dgm:pt>
    <dgm:pt modelId="{FB87E40F-BDBF-4478-B1DF-AEC071582696}" type="parTrans" cxnId="{0E0558A3-E8C8-435B-9D40-234592B29A4D}">
      <dgm:prSet/>
      <dgm:spPr/>
      <dgm:t>
        <a:bodyPr/>
        <a:lstStyle/>
        <a:p>
          <a:endParaRPr lang="en-US"/>
        </a:p>
      </dgm:t>
    </dgm:pt>
    <dgm:pt modelId="{46DD658F-1C85-470B-B59C-5F2E874EA316}" type="sibTrans" cxnId="{0E0558A3-E8C8-435B-9D40-234592B29A4D}">
      <dgm:prSet/>
      <dgm:spPr/>
      <dgm:t>
        <a:bodyPr/>
        <a:lstStyle/>
        <a:p>
          <a:endParaRPr lang="en-US"/>
        </a:p>
      </dgm:t>
    </dgm:pt>
    <dgm:pt modelId="{CD2F5E10-A53D-4FA1-ADE3-D7D1EEA72C13}">
      <dgm:prSet phldrT="[Text]" custT="1"/>
      <dgm:spPr/>
      <dgm:t>
        <a:bodyPr/>
        <a:lstStyle/>
        <a:p>
          <a:r>
            <a:rPr lang="en-US" sz="2000" dirty="0"/>
            <a:t>Continuous</a:t>
          </a:r>
        </a:p>
      </dgm:t>
    </dgm:pt>
    <dgm:pt modelId="{1502B2D4-2228-4350-8069-2D21B35618D1}" type="parTrans" cxnId="{0F63A83E-AACF-4F7E-8B1D-63161A99013D}">
      <dgm:prSet/>
      <dgm:spPr/>
      <dgm:t>
        <a:bodyPr/>
        <a:lstStyle/>
        <a:p>
          <a:endParaRPr lang="en-US"/>
        </a:p>
      </dgm:t>
    </dgm:pt>
    <dgm:pt modelId="{BB2A2CDB-9C1C-41DA-A8E1-4C158F492EAF}" type="sibTrans" cxnId="{0F63A83E-AACF-4F7E-8B1D-63161A99013D}">
      <dgm:prSet/>
      <dgm:spPr/>
      <dgm:t>
        <a:bodyPr/>
        <a:lstStyle/>
        <a:p>
          <a:endParaRPr lang="en-US"/>
        </a:p>
      </dgm:t>
    </dgm:pt>
    <dgm:pt modelId="{D048FCCF-3585-4441-874B-71B5FE2D0E10}">
      <dgm:prSet phldrT="[Text]" custT="1"/>
      <dgm:spPr/>
      <dgm:t>
        <a:bodyPr/>
        <a:lstStyle/>
        <a:p>
          <a:r>
            <a:rPr lang="en-US" sz="1500" dirty="0"/>
            <a:t>Probability Density function(</a:t>
          </a:r>
          <a:r>
            <a:rPr lang="en-US" sz="1500" dirty="0" err="1"/>
            <a:t>pdf</a:t>
          </a:r>
          <a:r>
            <a:rPr lang="en-US" sz="1500" dirty="0"/>
            <a:t>)</a:t>
          </a:r>
        </a:p>
        <a:p>
          <a:r>
            <a:rPr lang="en-US" sz="2000" dirty="0"/>
            <a:t>f(x)</a:t>
          </a:r>
          <a:endParaRPr lang="en-US" sz="1500" dirty="0"/>
        </a:p>
      </dgm:t>
    </dgm:pt>
    <dgm:pt modelId="{36F461D4-ECAA-4594-A097-96AC1F5464DF}" type="parTrans" cxnId="{44D8FC52-D3D2-4425-B7A6-6D6AD0005BD2}">
      <dgm:prSet/>
      <dgm:spPr/>
      <dgm:t>
        <a:bodyPr/>
        <a:lstStyle/>
        <a:p>
          <a:endParaRPr lang="en-US"/>
        </a:p>
      </dgm:t>
    </dgm:pt>
    <dgm:pt modelId="{F7D852A6-9E3B-4770-9C7E-837AE9C088F9}" type="sibTrans" cxnId="{44D8FC52-D3D2-4425-B7A6-6D6AD0005BD2}">
      <dgm:prSet/>
      <dgm:spPr/>
      <dgm:t>
        <a:bodyPr/>
        <a:lstStyle/>
        <a:p>
          <a:endParaRPr lang="en-US"/>
        </a:p>
      </dgm:t>
    </dgm:pt>
    <dgm:pt modelId="{BDBECC81-45D2-4768-90D9-2A9CBA924432}">
      <dgm:prSet phldrT="[Text]"/>
      <dgm:spPr/>
      <dgm:t>
        <a:bodyPr/>
        <a:lstStyle/>
        <a:p>
          <a:r>
            <a:rPr lang="en-US" dirty="0"/>
            <a:t>Cumulative distribution function</a:t>
          </a:r>
        </a:p>
        <a:p>
          <a:r>
            <a:rPr lang="en-US" dirty="0"/>
            <a:t>F(x)</a:t>
          </a:r>
        </a:p>
      </dgm:t>
    </dgm:pt>
    <dgm:pt modelId="{B9E94A57-E674-4468-AD70-79242AB6F07F}" type="parTrans" cxnId="{70938DBC-C1E8-43B8-A8C0-6F0BED7BDF1C}">
      <dgm:prSet/>
      <dgm:spPr/>
      <dgm:t>
        <a:bodyPr/>
        <a:lstStyle/>
        <a:p>
          <a:endParaRPr lang="en-US"/>
        </a:p>
      </dgm:t>
    </dgm:pt>
    <dgm:pt modelId="{5539EB24-CE83-4246-BC82-ED5B42B46DCA}" type="sibTrans" cxnId="{70938DBC-C1E8-43B8-A8C0-6F0BED7BDF1C}">
      <dgm:prSet/>
      <dgm:spPr/>
      <dgm:t>
        <a:bodyPr/>
        <a:lstStyle/>
        <a:p>
          <a:endParaRPr lang="en-US"/>
        </a:p>
      </dgm:t>
    </dgm:pt>
    <dgm:pt modelId="{D578D5E2-B18D-4C3A-BFD5-7F5C0518A548}" type="pres">
      <dgm:prSet presAssocID="{6C10F283-2E52-4948-9C62-8D4418E5DC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C5228E1-048A-4FF0-B444-B415E7920E58}" type="pres">
      <dgm:prSet presAssocID="{8A16B104-D64A-42CC-B87B-8222587F51E4}" presName="hierRoot1" presStyleCnt="0"/>
      <dgm:spPr/>
    </dgm:pt>
    <dgm:pt modelId="{D6354D68-402A-4B8A-9572-816A87993219}" type="pres">
      <dgm:prSet presAssocID="{8A16B104-D64A-42CC-B87B-8222587F51E4}" presName="composite" presStyleCnt="0"/>
      <dgm:spPr/>
    </dgm:pt>
    <dgm:pt modelId="{3334D034-6BD8-4A1D-B679-72A7C38309C2}" type="pres">
      <dgm:prSet presAssocID="{8A16B104-D64A-42CC-B87B-8222587F51E4}" presName="background" presStyleLbl="node0" presStyleIdx="0" presStyleCnt="1"/>
      <dgm:spPr/>
    </dgm:pt>
    <dgm:pt modelId="{69E3295B-6FF4-4728-BFB8-D42C5E06C6B8}" type="pres">
      <dgm:prSet presAssocID="{8A16B104-D64A-42CC-B87B-8222587F51E4}" presName="text" presStyleLbl="fgAcc0" presStyleIdx="0" presStyleCnt="1" custScaleY="90910" custLinFactNeighborX="-889" custLinFactNeighborY="25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5BD54B-6AE1-497B-8D0E-B42F0A2E9A01}" type="pres">
      <dgm:prSet presAssocID="{8A16B104-D64A-42CC-B87B-8222587F51E4}" presName="hierChild2" presStyleCnt="0"/>
      <dgm:spPr/>
    </dgm:pt>
    <dgm:pt modelId="{F4FD456B-B1E9-48C3-B3AC-68773B5FBB96}" type="pres">
      <dgm:prSet presAssocID="{2DA98E7D-0433-4520-B2F9-C20F326A06C4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42912B4-96D9-442D-9DB5-02410C7ADFBF}" type="pres">
      <dgm:prSet presAssocID="{7B4EE6D2-FC1A-49D1-B572-D664564AB5BD}" presName="hierRoot2" presStyleCnt="0"/>
      <dgm:spPr/>
    </dgm:pt>
    <dgm:pt modelId="{945E9BE0-621F-44A8-847B-F536AD594097}" type="pres">
      <dgm:prSet presAssocID="{7B4EE6D2-FC1A-49D1-B572-D664564AB5BD}" presName="composite2" presStyleCnt="0"/>
      <dgm:spPr/>
    </dgm:pt>
    <dgm:pt modelId="{AB77235D-BD80-48EF-97B4-BD05788DFEA5}" type="pres">
      <dgm:prSet presAssocID="{7B4EE6D2-FC1A-49D1-B572-D664564AB5BD}" presName="background2" presStyleLbl="node2" presStyleIdx="0" presStyleCnt="2"/>
      <dgm:spPr/>
    </dgm:pt>
    <dgm:pt modelId="{3CEE6B2B-13C2-4286-B7EC-D76F2E9F3EBD}" type="pres">
      <dgm:prSet presAssocID="{7B4EE6D2-FC1A-49D1-B572-D664564AB5BD}" presName="text2" presStyleLbl="fgAcc2" presStyleIdx="0" presStyleCnt="2" custScaleY="85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58E2F9-9CED-43C2-855A-553C44D4A88D}" type="pres">
      <dgm:prSet presAssocID="{7B4EE6D2-FC1A-49D1-B572-D664564AB5BD}" presName="hierChild3" presStyleCnt="0"/>
      <dgm:spPr/>
    </dgm:pt>
    <dgm:pt modelId="{43D99F74-6DC5-4D16-B8E8-4984880FBAEC}" type="pres">
      <dgm:prSet presAssocID="{4B3725DE-7471-4272-86EE-51CCCD0FBA55}" presName="Name17" presStyleLbl="parChTrans1D3" presStyleIdx="0" presStyleCnt="4"/>
      <dgm:spPr/>
      <dgm:t>
        <a:bodyPr/>
        <a:lstStyle/>
        <a:p>
          <a:endParaRPr lang="en-US"/>
        </a:p>
      </dgm:t>
    </dgm:pt>
    <dgm:pt modelId="{339AF9E8-A5C5-4646-8279-04DE83F9EDD0}" type="pres">
      <dgm:prSet presAssocID="{94DE00DF-418E-492A-A9D2-648FE3416BF2}" presName="hierRoot3" presStyleCnt="0"/>
      <dgm:spPr/>
    </dgm:pt>
    <dgm:pt modelId="{62F13EBE-6D77-4FF5-B286-7BA5DE1446C8}" type="pres">
      <dgm:prSet presAssocID="{94DE00DF-418E-492A-A9D2-648FE3416BF2}" presName="composite3" presStyleCnt="0"/>
      <dgm:spPr/>
    </dgm:pt>
    <dgm:pt modelId="{B78C7F39-3403-463F-AADD-58975CAC08E2}" type="pres">
      <dgm:prSet presAssocID="{94DE00DF-418E-492A-A9D2-648FE3416BF2}" presName="background3" presStyleLbl="node3" presStyleIdx="0" presStyleCnt="4"/>
      <dgm:spPr/>
    </dgm:pt>
    <dgm:pt modelId="{E8FF4D3F-FF65-4962-8FD1-EC2745F3F01C}" type="pres">
      <dgm:prSet presAssocID="{94DE00DF-418E-492A-A9D2-648FE3416BF2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634B0-5766-4884-AADB-CD2C53EB4B72}" type="pres">
      <dgm:prSet presAssocID="{94DE00DF-418E-492A-A9D2-648FE3416BF2}" presName="hierChild4" presStyleCnt="0"/>
      <dgm:spPr/>
    </dgm:pt>
    <dgm:pt modelId="{F17BD1E3-8EAE-462D-B7D6-8AF61A47481C}" type="pres">
      <dgm:prSet presAssocID="{FB87E40F-BDBF-4478-B1DF-AEC071582696}" presName="Name17" presStyleLbl="parChTrans1D3" presStyleIdx="1" presStyleCnt="4"/>
      <dgm:spPr/>
      <dgm:t>
        <a:bodyPr/>
        <a:lstStyle/>
        <a:p>
          <a:endParaRPr lang="en-US"/>
        </a:p>
      </dgm:t>
    </dgm:pt>
    <dgm:pt modelId="{67901133-8D1D-4C2E-9141-158F7F32D09A}" type="pres">
      <dgm:prSet presAssocID="{FE13321C-1E99-4D40-AC62-C324F5B49B29}" presName="hierRoot3" presStyleCnt="0"/>
      <dgm:spPr/>
    </dgm:pt>
    <dgm:pt modelId="{A737ABAE-51D4-45CA-9AC4-FEBF81BF4BFD}" type="pres">
      <dgm:prSet presAssocID="{FE13321C-1E99-4D40-AC62-C324F5B49B29}" presName="composite3" presStyleCnt="0"/>
      <dgm:spPr/>
    </dgm:pt>
    <dgm:pt modelId="{7D269F1B-4643-4F3B-9F0F-BC8660A2EFBF}" type="pres">
      <dgm:prSet presAssocID="{FE13321C-1E99-4D40-AC62-C324F5B49B29}" presName="background3" presStyleLbl="node3" presStyleIdx="1" presStyleCnt="4"/>
      <dgm:spPr/>
    </dgm:pt>
    <dgm:pt modelId="{AFE165AC-A26F-4540-A2E5-72C20861F6F2}" type="pres">
      <dgm:prSet presAssocID="{FE13321C-1E99-4D40-AC62-C324F5B49B29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33516-4577-4C90-A506-85C3CDE3EA69}" type="pres">
      <dgm:prSet presAssocID="{FE13321C-1E99-4D40-AC62-C324F5B49B29}" presName="hierChild4" presStyleCnt="0"/>
      <dgm:spPr/>
    </dgm:pt>
    <dgm:pt modelId="{C63E7C5F-17D5-4907-9D32-9DAE77B67B66}" type="pres">
      <dgm:prSet presAssocID="{1502B2D4-2228-4350-8069-2D21B35618D1}" presName="Name10" presStyleLbl="parChTrans1D2" presStyleIdx="1" presStyleCnt="2"/>
      <dgm:spPr/>
      <dgm:t>
        <a:bodyPr/>
        <a:lstStyle/>
        <a:p>
          <a:endParaRPr lang="en-US"/>
        </a:p>
      </dgm:t>
    </dgm:pt>
    <dgm:pt modelId="{5B0C25C4-9B08-4A22-A18D-0C61E61DFA1E}" type="pres">
      <dgm:prSet presAssocID="{CD2F5E10-A53D-4FA1-ADE3-D7D1EEA72C13}" presName="hierRoot2" presStyleCnt="0"/>
      <dgm:spPr/>
    </dgm:pt>
    <dgm:pt modelId="{2DD9C19C-268C-4EE2-B304-3B57A388CB77}" type="pres">
      <dgm:prSet presAssocID="{CD2F5E10-A53D-4FA1-ADE3-D7D1EEA72C13}" presName="composite2" presStyleCnt="0"/>
      <dgm:spPr/>
    </dgm:pt>
    <dgm:pt modelId="{832157B7-BB77-409A-94A2-FC715CDEAEAD}" type="pres">
      <dgm:prSet presAssocID="{CD2F5E10-A53D-4FA1-ADE3-D7D1EEA72C13}" presName="background2" presStyleLbl="node2" presStyleIdx="1" presStyleCnt="2"/>
      <dgm:spPr/>
    </dgm:pt>
    <dgm:pt modelId="{8424B977-1CFF-45B0-B76C-BF63A0B9A6EA}" type="pres">
      <dgm:prSet presAssocID="{CD2F5E10-A53D-4FA1-ADE3-D7D1EEA72C1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D0BFEC-29A3-4C45-8BD1-9442E62324A6}" type="pres">
      <dgm:prSet presAssocID="{CD2F5E10-A53D-4FA1-ADE3-D7D1EEA72C13}" presName="hierChild3" presStyleCnt="0"/>
      <dgm:spPr/>
    </dgm:pt>
    <dgm:pt modelId="{776F5C36-42AF-44D4-ADB9-03D45E005F85}" type="pres">
      <dgm:prSet presAssocID="{36F461D4-ECAA-4594-A097-96AC1F5464D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7B78B52C-D24D-4440-9EEB-180B823354CC}" type="pres">
      <dgm:prSet presAssocID="{D048FCCF-3585-4441-874B-71B5FE2D0E10}" presName="hierRoot3" presStyleCnt="0"/>
      <dgm:spPr/>
    </dgm:pt>
    <dgm:pt modelId="{D80555DD-C5AA-4E0B-9E00-3CB061DD9E8F}" type="pres">
      <dgm:prSet presAssocID="{D048FCCF-3585-4441-874B-71B5FE2D0E10}" presName="composite3" presStyleCnt="0"/>
      <dgm:spPr/>
    </dgm:pt>
    <dgm:pt modelId="{5061DD73-7CF6-4AEA-8EAE-1EA6CE716263}" type="pres">
      <dgm:prSet presAssocID="{D048FCCF-3585-4441-874B-71B5FE2D0E10}" presName="background3" presStyleLbl="node3" presStyleIdx="2" presStyleCnt="4"/>
      <dgm:spPr/>
    </dgm:pt>
    <dgm:pt modelId="{0313210C-1B68-4B20-884A-3B3A696BE8A6}" type="pres">
      <dgm:prSet presAssocID="{D048FCCF-3585-4441-874B-71B5FE2D0E10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1ECEAA-62DD-4FF4-8457-EC866B855D01}" type="pres">
      <dgm:prSet presAssocID="{D048FCCF-3585-4441-874B-71B5FE2D0E10}" presName="hierChild4" presStyleCnt="0"/>
      <dgm:spPr/>
    </dgm:pt>
    <dgm:pt modelId="{AB518039-37C8-4AF8-BF22-8B0CEAB5FB9B}" type="pres">
      <dgm:prSet presAssocID="{B9E94A57-E674-4468-AD70-79242AB6F07F}" presName="Name17" presStyleLbl="parChTrans1D3" presStyleIdx="3" presStyleCnt="4"/>
      <dgm:spPr/>
      <dgm:t>
        <a:bodyPr/>
        <a:lstStyle/>
        <a:p>
          <a:endParaRPr lang="en-US"/>
        </a:p>
      </dgm:t>
    </dgm:pt>
    <dgm:pt modelId="{6B3F5251-1EE7-46A6-84DA-EC26549445F0}" type="pres">
      <dgm:prSet presAssocID="{BDBECC81-45D2-4768-90D9-2A9CBA924432}" presName="hierRoot3" presStyleCnt="0"/>
      <dgm:spPr/>
    </dgm:pt>
    <dgm:pt modelId="{096A8EF1-AA26-44C1-822B-4562ECD7A696}" type="pres">
      <dgm:prSet presAssocID="{BDBECC81-45D2-4768-90D9-2A9CBA924432}" presName="composite3" presStyleCnt="0"/>
      <dgm:spPr/>
    </dgm:pt>
    <dgm:pt modelId="{DE73E14F-FA8B-4E1D-A1C1-22B904664FF4}" type="pres">
      <dgm:prSet presAssocID="{BDBECC81-45D2-4768-90D9-2A9CBA924432}" presName="background3" presStyleLbl="node3" presStyleIdx="3" presStyleCnt="4"/>
      <dgm:spPr/>
    </dgm:pt>
    <dgm:pt modelId="{28EB1FFB-C23E-41E7-B533-1635D736EC15}" type="pres">
      <dgm:prSet presAssocID="{BDBECC81-45D2-4768-90D9-2A9CBA924432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6D5A59-B33B-478D-A737-02D454A7F669}" type="pres">
      <dgm:prSet presAssocID="{BDBECC81-45D2-4768-90D9-2A9CBA924432}" presName="hierChild4" presStyleCnt="0"/>
      <dgm:spPr/>
    </dgm:pt>
  </dgm:ptLst>
  <dgm:cxnLst>
    <dgm:cxn modelId="{00F35C49-C156-47C5-96CB-CF51B672FD5D}" type="presOf" srcId="{2DA98E7D-0433-4520-B2F9-C20F326A06C4}" destId="{F4FD456B-B1E9-48C3-B3AC-68773B5FBB96}" srcOrd="0" destOrd="0" presId="urn:microsoft.com/office/officeart/2005/8/layout/hierarchy1"/>
    <dgm:cxn modelId="{0F63A83E-AACF-4F7E-8B1D-63161A99013D}" srcId="{8A16B104-D64A-42CC-B87B-8222587F51E4}" destId="{CD2F5E10-A53D-4FA1-ADE3-D7D1EEA72C13}" srcOrd="1" destOrd="0" parTransId="{1502B2D4-2228-4350-8069-2D21B35618D1}" sibTransId="{BB2A2CDB-9C1C-41DA-A8E1-4C158F492EAF}"/>
    <dgm:cxn modelId="{80FF3CAA-E55A-4918-93DC-9D98DC3F6395}" type="presOf" srcId="{7B4EE6D2-FC1A-49D1-B572-D664564AB5BD}" destId="{3CEE6B2B-13C2-4286-B7EC-D76F2E9F3EBD}" srcOrd="0" destOrd="0" presId="urn:microsoft.com/office/officeart/2005/8/layout/hierarchy1"/>
    <dgm:cxn modelId="{6304A936-0FB2-4D5A-95E0-4860B680EB29}" type="presOf" srcId="{36F461D4-ECAA-4594-A097-96AC1F5464DF}" destId="{776F5C36-42AF-44D4-ADB9-03D45E005F85}" srcOrd="0" destOrd="0" presId="urn:microsoft.com/office/officeart/2005/8/layout/hierarchy1"/>
    <dgm:cxn modelId="{0E0558A3-E8C8-435B-9D40-234592B29A4D}" srcId="{7B4EE6D2-FC1A-49D1-B572-D664564AB5BD}" destId="{FE13321C-1E99-4D40-AC62-C324F5B49B29}" srcOrd="1" destOrd="0" parTransId="{FB87E40F-BDBF-4478-B1DF-AEC071582696}" sibTransId="{46DD658F-1C85-470B-B59C-5F2E874EA316}"/>
    <dgm:cxn modelId="{290318DE-134E-4771-B641-536F0609870F}" srcId="{6C10F283-2E52-4948-9C62-8D4418E5DC61}" destId="{8A16B104-D64A-42CC-B87B-8222587F51E4}" srcOrd="0" destOrd="0" parTransId="{F4A4F0C2-C5F8-408D-8EDE-2A4EF09A6C56}" sibTransId="{1187994D-8AD5-4446-B2A1-B9D0AB353950}"/>
    <dgm:cxn modelId="{C4102367-9600-415D-B421-C6A62C814BEF}" srcId="{8A16B104-D64A-42CC-B87B-8222587F51E4}" destId="{7B4EE6D2-FC1A-49D1-B572-D664564AB5BD}" srcOrd="0" destOrd="0" parTransId="{2DA98E7D-0433-4520-B2F9-C20F326A06C4}" sibTransId="{37A6D4A6-F0D8-42C8-A4E7-2F70BFADE07A}"/>
    <dgm:cxn modelId="{44D8FC52-D3D2-4425-B7A6-6D6AD0005BD2}" srcId="{CD2F5E10-A53D-4FA1-ADE3-D7D1EEA72C13}" destId="{D048FCCF-3585-4441-874B-71B5FE2D0E10}" srcOrd="0" destOrd="0" parTransId="{36F461D4-ECAA-4594-A097-96AC1F5464DF}" sibTransId="{F7D852A6-9E3B-4770-9C7E-837AE9C088F9}"/>
    <dgm:cxn modelId="{949AB2A0-9FB0-40C7-A7B0-60E0716D41D9}" type="presOf" srcId="{CD2F5E10-A53D-4FA1-ADE3-D7D1EEA72C13}" destId="{8424B977-1CFF-45B0-B76C-BF63A0B9A6EA}" srcOrd="0" destOrd="0" presId="urn:microsoft.com/office/officeart/2005/8/layout/hierarchy1"/>
    <dgm:cxn modelId="{9CC36191-CF4D-42C9-A5D8-7D415A399CF6}" type="presOf" srcId="{8A16B104-D64A-42CC-B87B-8222587F51E4}" destId="{69E3295B-6FF4-4728-BFB8-D42C5E06C6B8}" srcOrd="0" destOrd="0" presId="urn:microsoft.com/office/officeart/2005/8/layout/hierarchy1"/>
    <dgm:cxn modelId="{EFD3EEE6-DD94-4580-BF37-97C7C637D8BF}" type="presOf" srcId="{B9E94A57-E674-4468-AD70-79242AB6F07F}" destId="{AB518039-37C8-4AF8-BF22-8B0CEAB5FB9B}" srcOrd="0" destOrd="0" presId="urn:microsoft.com/office/officeart/2005/8/layout/hierarchy1"/>
    <dgm:cxn modelId="{02E5B52C-1B69-4905-AB3C-2390F26FC8F4}" type="presOf" srcId="{FE13321C-1E99-4D40-AC62-C324F5B49B29}" destId="{AFE165AC-A26F-4540-A2E5-72C20861F6F2}" srcOrd="0" destOrd="0" presId="urn:microsoft.com/office/officeart/2005/8/layout/hierarchy1"/>
    <dgm:cxn modelId="{915681F3-470B-42A6-A768-F89170471B6D}" type="presOf" srcId="{BDBECC81-45D2-4768-90D9-2A9CBA924432}" destId="{28EB1FFB-C23E-41E7-B533-1635D736EC15}" srcOrd="0" destOrd="0" presId="urn:microsoft.com/office/officeart/2005/8/layout/hierarchy1"/>
    <dgm:cxn modelId="{8F1A1475-4D62-473C-B90F-ED9C9AA81B0B}" type="presOf" srcId="{1502B2D4-2228-4350-8069-2D21B35618D1}" destId="{C63E7C5F-17D5-4907-9D32-9DAE77B67B66}" srcOrd="0" destOrd="0" presId="urn:microsoft.com/office/officeart/2005/8/layout/hierarchy1"/>
    <dgm:cxn modelId="{D8A15239-7478-431A-8C9F-79F5ADE0E808}" type="presOf" srcId="{94DE00DF-418E-492A-A9D2-648FE3416BF2}" destId="{E8FF4D3F-FF65-4962-8FD1-EC2745F3F01C}" srcOrd="0" destOrd="0" presId="urn:microsoft.com/office/officeart/2005/8/layout/hierarchy1"/>
    <dgm:cxn modelId="{C29C710F-27E6-4582-9994-57EACC49A335}" type="presOf" srcId="{D048FCCF-3585-4441-874B-71B5FE2D0E10}" destId="{0313210C-1B68-4B20-884A-3B3A696BE8A6}" srcOrd="0" destOrd="0" presId="urn:microsoft.com/office/officeart/2005/8/layout/hierarchy1"/>
    <dgm:cxn modelId="{70938DBC-C1E8-43B8-A8C0-6F0BED7BDF1C}" srcId="{CD2F5E10-A53D-4FA1-ADE3-D7D1EEA72C13}" destId="{BDBECC81-45D2-4768-90D9-2A9CBA924432}" srcOrd="1" destOrd="0" parTransId="{B9E94A57-E674-4468-AD70-79242AB6F07F}" sibTransId="{5539EB24-CE83-4246-BC82-ED5B42B46DCA}"/>
    <dgm:cxn modelId="{39B7BCBA-9B2F-4EC5-A47A-0F67C26C7042}" srcId="{7B4EE6D2-FC1A-49D1-B572-D664564AB5BD}" destId="{94DE00DF-418E-492A-A9D2-648FE3416BF2}" srcOrd="0" destOrd="0" parTransId="{4B3725DE-7471-4272-86EE-51CCCD0FBA55}" sibTransId="{8B55DB56-9F2B-440D-A38C-0488D76D9C3F}"/>
    <dgm:cxn modelId="{0C7EA343-818C-47EF-AA0D-1ECA06EB23F7}" type="presOf" srcId="{6C10F283-2E52-4948-9C62-8D4418E5DC61}" destId="{D578D5E2-B18D-4C3A-BFD5-7F5C0518A548}" srcOrd="0" destOrd="0" presId="urn:microsoft.com/office/officeart/2005/8/layout/hierarchy1"/>
    <dgm:cxn modelId="{06C2792A-D26E-4BAC-AD1D-1633BD4E755F}" type="presOf" srcId="{FB87E40F-BDBF-4478-B1DF-AEC071582696}" destId="{F17BD1E3-8EAE-462D-B7D6-8AF61A47481C}" srcOrd="0" destOrd="0" presId="urn:microsoft.com/office/officeart/2005/8/layout/hierarchy1"/>
    <dgm:cxn modelId="{68CE869A-E6E3-4B25-BF7B-F02CD70CAF23}" type="presOf" srcId="{4B3725DE-7471-4272-86EE-51CCCD0FBA55}" destId="{43D99F74-6DC5-4D16-B8E8-4984880FBAEC}" srcOrd="0" destOrd="0" presId="urn:microsoft.com/office/officeart/2005/8/layout/hierarchy1"/>
    <dgm:cxn modelId="{945C0658-727C-4A80-948F-370269748B88}" type="presParOf" srcId="{D578D5E2-B18D-4C3A-BFD5-7F5C0518A548}" destId="{2C5228E1-048A-4FF0-B444-B415E7920E58}" srcOrd="0" destOrd="0" presId="urn:microsoft.com/office/officeart/2005/8/layout/hierarchy1"/>
    <dgm:cxn modelId="{032F9721-2ADA-418B-AC76-A37DFAF6CA04}" type="presParOf" srcId="{2C5228E1-048A-4FF0-B444-B415E7920E58}" destId="{D6354D68-402A-4B8A-9572-816A87993219}" srcOrd="0" destOrd="0" presId="urn:microsoft.com/office/officeart/2005/8/layout/hierarchy1"/>
    <dgm:cxn modelId="{B5D8A596-BB41-4B4F-934C-C1D1E0B22731}" type="presParOf" srcId="{D6354D68-402A-4B8A-9572-816A87993219}" destId="{3334D034-6BD8-4A1D-B679-72A7C38309C2}" srcOrd="0" destOrd="0" presId="urn:microsoft.com/office/officeart/2005/8/layout/hierarchy1"/>
    <dgm:cxn modelId="{4E3EDCC7-B6C5-48E1-AEAF-4220B7D52619}" type="presParOf" srcId="{D6354D68-402A-4B8A-9572-816A87993219}" destId="{69E3295B-6FF4-4728-BFB8-D42C5E06C6B8}" srcOrd="1" destOrd="0" presId="urn:microsoft.com/office/officeart/2005/8/layout/hierarchy1"/>
    <dgm:cxn modelId="{44D7171B-8C76-4234-9930-B760CBA6C616}" type="presParOf" srcId="{2C5228E1-048A-4FF0-B444-B415E7920E58}" destId="{D55BD54B-6AE1-497B-8D0E-B42F0A2E9A01}" srcOrd="1" destOrd="0" presId="urn:microsoft.com/office/officeart/2005/8/layout/hierarchy1"/>
    <dgm:cxn modelId="{624F7CA3-CC4A-4AA6-8B1F-DA38AB2193AA}" type="presParOf" srcId="{D55BD54B-6AE1-497B-8D0E-B42F0A2E9A01}" destId="{F4FD456B-B1E9-48C3-B3AC-68773B5FBB96}" srcOrd="0" destOrd="0" presId="urn:microsoft.com/office/officeart/2005/8/layout/hierarchy1"/>
    <dgm:cxn modelId="{85A2B2DB-DD3E-4A04-8B59-2A90E5964280}" type="presParOf" srcId="{D55BD54B-6AE1-497B-8D0E-B42F0A2E9A01}" destId="{242912B4-96D9-442D-9DB5-02410C7ADFBF}" srcOrd="1" destOrd="0" presId="urn:microsoft.com/office/officeart/2005/8/layout/hierarchy1"/>
    <dgm:cxn modelId="{4EFFE7F0-0AE8-4CB3-88D8-74CC96B3577C}" type="presParOf" srcId="{242912B4-96D9-442D-9DB5-02410C7ADFBF}" destId="{945E9BE0-621F-44A8-847B-F536AD594097}" srcOrd="0" destOrd="0" presId="urn:microsoft.com/office/officeart/2005/8/layout/hierarchy1"/>
    <dgm:cxn modelId="{B8A9BA8A-B102-4161-853E-2D3F6D1DAAD0}" type="presParOf" srcId="{945E9BE0-621F-44A8-847B-F536AD594097}" destId="{AB77235D-BD80-48EF-97B4-BD05788DFEA5}" srcOrd="0" destOrd="0" presId="urn:microsoft.com/office/officeart/2005/8/layout/hierarchy1"/>
    <dgm:cxn modelId="{8DB17F3D-5885-4F90-8E37-0734689BC797}" type="presParOf" srcId="{945E9BE0-621F-44A8-847B-F536AD594097}" destId="{3CEE6B2B-13C2-4286-B7EC-D76F2E9F3EBD}" srcOrd="1" destOrd="0" presId="urn:microsoft.com/office/officeart/2005/8/layout/hierarchy1"/>
    <dgm:cxn modelId="{758A2914-7A4B-4ACB-BBB9-2202E62D647E}" type="presParOf" srcId="{242912B4-96D9-442D-9DB5-02410C7ADFBF}" destId="{FA58E2F9-9CED-43C2-855A-553C44D4A88D}" srcOrd="1" destOrd="0" presId="urn:microsoft.com/office/officeart/2005/8/layout/hierarchy1"/>
    <dgm:cxn modelId="{F1EC8F86-ABD8-4AB5-98A7-B3BD29A92BE9}" type="presParOf" srcId="{FA58E2F9-9CED-43C2-855A-553C44D4A88D}" destId="{43D99F74-6DC5-4D16-B8E8-4984880FBAEC}" srcOrd="0" destOrd="0" presId="urn:microsoft.com/office/officeart/2005/8/layout/hierarchy1"/>
    <dgm:cxn modelId="{E7E7E3B5-2F10-4272-A0EE-D0AC84E2BB7A}" type="presParOf" srcId="{FA58E2F9-9CED-43C2-855A-553C44D4A88D}" destId="{339AF9E8-A5C5-4646-8279-04DE83F9EDD0}" srcOrd="1" destOrd="0" presId="urn:microsoft.com/office/officeart/2005/8/layout/hierarchy1"/>
    <dgm:cxn modelId="{785442FA-20BE-45E7-BB43-555F82992BEC}" type="presParOf" srcId="{339AF9E8-A5C5-4646-8279-04DE83F9EDD0}" destId="{62F13EBE-6D77-4FF5-B286-7BA5DE1446C8}" srcOrd="0" destOrd="0" presId="urn:microsoft.com/office/officeart/2005/8/layout/hierarchy1"/>
    <dgm:cxn modelId="{06E150B1-B829-4205-9356-F15DDDDFAAA4}" type="presParOf" srcId="{62F13EBE-6D77-4FF5-B286-7BA5DE1446C8}" destId="{B78C7F39-3403-463F-AADD-58975CAC08E2}" srcOrd="0" destOrd="0" presId="urn:microsoft.com/office/officeart/2005/8/layout/hierarchy1"/>
    <dgm:cxn modelId="{E7CC62E3-5139-49BF-B715-5A737B1066B8}" type="presParOf" srcId="{62F13EBE-6D77-4FF5-B286-7BA5DE1446C8}" destId="{E8FF4D3F-FF65-4962-8FD1-EC2745F3F01C}" srcOrd="1" destOrd="0" presId="urn:microsoft.com/office/officeart/2005/8/layout/hierarchy1"/>
    <dgm:cxn modelId="{C6485399-D397-4FBC-8361-04F0DC114DA6}" type="presParOf" srcId="{339AF9E8-A5C5-4646-8279-04DE83F9EDD0}" destId="{549634B0-5766-4884-AADB-CD2C53EB4B72}" srcOrd="1" destOrd="0" presId="urn:microsoft.com/office/officeart/2005/8/layout/hierarchy1"/>
    <dgm:cxn modelId="{309546F5-AF34-4865-828D-C09FC02037C6}" type="presParOf" srcId="{FA58E2F9-9CED-43C2-855A-553C44D4A88D}" destId="{F17BD1E3-8EAE-462D-B7D6-8AF61A47481C}" srcOrd="2" destOrd="0" presId="urn:microsoft.com/office/officeart/2005/8/layout/hierarchy1"/>
    <dgm:cxn modelId="{54BAFC96-2E8B-47CC-BB56-4C89379FF565}" type="presParOf" srcId="{FA58E2F9-9CED-43C2-855A-553C44D4A88D}" destId="{67901133-8D1D-4C2E-9141-158F7F32D09A}" srcOrd="3" destOrd="0" presId="urn:microsoft.com/office/officeart/2005/8/layout/hierarchy1"/>
    <dgm:cxn modelId="{E001A958-7A2F-4935-9FE2-600D3B3D51D5}" type="presParOf" srcId="{67901133-8D1D-4C2E-9141-158F7F32D09A}" destId="{A737ABAE-51D4-45CA-9AC4-FEBF81BF4BFD}" srcOrd="0" destOrd="0" presId="urn:microsoft.com/office/officeart/2005/8/layout/hierarchy1"/>
    <dgm:cxn modelId="{1B9B4354-73E1-439D-A2A0-F13D70F005AF}" type="presParOf" srcId="{A737ABAE-51D4-45CA-9AC4-FEBF81BF4BFD}" destId="{7D269F1B-4643-4F3B-9F0F-BC8660A2EFBF}" srcOrd="0" destOrd="0" presId="urn:microsoft.com/office/officeart/2005/8/layout/hierarchy1"/>
    <dgm:cxn modelId="{918186FB-9D4C-40EE-A6E7-C3E95371B173}" type="presParOf" srcId="{A737ABAE-51D4-45CA-9AC4-FEBF81BF4BFD}" destId="{AFE165AC-A26F-4540-A2E5-72C20861F6F2}" srcOrd="1" destOrd="0" presId="urn:microsoft.com/office/officeart/2005/8/layout/hierarchy1"/>
    <dgm:cxn modelId="{DD01EB02-6E38-4B2C-AD13-E4D5B88D4C8B}" type="presParOf" srcId="{67901133-8D1D-4C2E-9141-158F7F32D09A}" destId="{7E633516-4577-4C90-A506-85C3CDE3EA69}" srcOrd="1" destOrd="0" presId="urn:microsoft.com/office/officeart/2005/8/layout/hierarchy1"/>
    <dgm:cxn modelId="{5413F5E9-0CC4-4B1E-B1D9-39B017B63A36}" type="presParOf" srcId="{D55BD54B-6AE1-497B-8D0E-B42F0A2E9A01}" destId="{C63E7C5F-17D5-4907-9D32-9DAE77B67B66}" srcOrd="2" destOrd="0" presId="urn:microsoft.com/office/officeart/2005/8/layout/hierarchy1"/>
    <dgm:cxn modelId="{40E20256-2DB7-4378-84FF-32148AB423FB}" type="presParOf" srcId="{D55BD54B-6AE1-497B-8D0E-B42F0A2E9A01}" destId="{5B0C25C4-9B08-4A22-A18D-0C61E61DFA1E}" srcOrd="3" destOrd="0" presId="urn:microsoft.com/office/officeart/2005/8/layout/hierarchy1"/>
    <dgm:cxn modelId="{F625225A-80BB-4F08-867D-7E4A827CFAEA}" type="presParOf" srcId="{5B0C25C4-9B08-4A22-A18D-0C61E61DFA1E}" destId="{2DD9C19C-268C-4EE2-B304-3B57A388CB77}" srcOrd="0" destOrd="0" presId="urn:microsoft.com/office/officeart/2005/8/layout/hierarchy1"/>
    <dgm:cxn modelId="{D2BD0690-00ED-4AE0-87E8-E6B503A55B46}" type="presParOf" srcId="{2DD9C19C-268C-4EE2-B304-3B57A388CB77}" destId="{832157B7-BB77-409A-94A2-FC715CDEAEAD}" srcOrd="0" destOrd="0" presId="urn:microsoft.com/office/officeart/2005/8/layout/hierarchy1"/>
    <dgm:cxn modelId="{CD5A3BF7-7E22-43D5-85B2-800A17D269A7}" type="presParOf" srcId="{2DD9C19C-268C-4EE2-B304-3B57A388CB77}" destId="{8424B977-1CFF-45B0-B76C-BF63A0B9A6EA}" srcOrd="1" destOrd="0" presId="urn:microsoft.com/office/officeart/2005/8/layout/hierarchy1"/>
    <dgm:cxn modelId="{9109D36D-D525-4B9C-8B91-AF10449F6D7A}" type="presParOf" srcId="{5B0C25C4-9B08-4A22-A18D-0C61E61DFA1E}" destId="{E5D0BFEC-29A3-4C45-8BD1-9442E62324A6}" srcOrd="1" destOrd="0" presId="urn:microsoft.com/office/officeart/2005/8/layout/hierarchy1"/>
    <dgm:cxn modelId="{14BFF5F2-EBBD-4AC7-8E4E-10E1D2568AAB}" type="presParOf" srcId="{E5D0BFEC-29A3-4C45-8BD1-9442E62324A6}" destId="{776F5C36-42AF-44D4-ADB9-03D45E005F85}" srcOrd="0" destOrd="0" presId="urn:microsoft.com/office/officeart/2005/8/layout/hierarchy1"/>
    <dgm:cxn modelId="{C1963321-B900-4A21-9CB5-31B1B4F17B3E}" type="presParOf" srcId="{E5D0BFEC-29A3-4C45-8BD1-9442E62324A6}" destId="{7B78B52C-D24D-4440-9EEB-180B823354CC}" srcOrd="1" destOrd="0" presId="urn:microsoft.com/office/officeart/2005/8/layout/hierarchy1"/>
    <dgm:cxn modelId="{3B878694-F653-4BE5-B04E-0ADD022B6001}" type="presParOf" srcId="{7B78B52C-D24D-4440-9EEB-180B823354CC}" destId="{D80555DD-C5AA-4E0B-9E00-3CB061DD9E8F}" srcOrd="0" destOrd="0" presId="urn:microsoft.com/office/officeart/2005/8/layout/hierarchy1"/>
    <dgm:cxn modelId="{9CEFE87F-92C5-431F-B101-25B79EB193B0}" type="presParOf" srcId="{D80555DD-C5AA-4E0B-9E00-3CB061DD9E8F}" destId="{5061DD73-7CF6-4AEA-8EAE-1EA6CE716263}" srcOrd="0" destOrd="0" presId="urn:microsoft.com/office/officeart/2005/8/layout/hierarchy1"/>
    <dgm:cxn modelId="{E1600802-7B09-48C1-B82F-B849CC06FF33}" type="presParOf" srcId="{D80555DD-C5AA-4E0B-9E00-3CB061DD9E8F}" destId="{0313210C-1B68-4B20-884A-3B3A696BE8A6}" srcOrd="1" destOrd="0" presId="urn:microsoft.com/office/officeart/2005/8/layout/hierarchy1"/>
    <dgm:cxn modelId="{052B1F73-20AC-4196-9EE6-EAF2C57B681B}" type="presParOf" srcId="{7B78B52C-D24D-4440-9EEB-180B823354CC}" destId="{B11ECEAA-62DD-4FF4-8457-EC866B855D01}" srcOrd="1" destOrd="0" presId="urn:microsoft.com/office/officeart/2005/8/layout/hierarchy1"/>
    <dgm:cxn modelId="{09CF6AA6-DB9C-4DA9-955E-E59F8BA1C595}" type="presParOf" srcId="{E5D0BFEC-29A3-4C45-8BD1-9442E62324A6}" destId="{AB518039-37C8-4AF8-BF22-8B0CEAB5FB9B}" srcOrd="2" destOrd="0" presId="urn:microsoft.com/office/officeart/2005/8/layout/hierarchy1"/>
    <dgm:cxn modelId="{F29E214B-EED8-4336-961B-A0F67B57F732}" type="presParOf" srcId="{E5D0BFEC-29A3-4C45-8BD1-9442E62324A6}" destId="{6B3F5251-1EE7-46A6-84DA-EC26549445F0}" srcOrd="3" destOrd="0" presId="urn:microsoft.com/office/officeart/2005/8/layout/hierarchy1"/>
    <dgm:cxn modelId="{C42621A0-512C-49CF-9526-563353B1FDB9}" type="presParOf" srcId="{6B3F5251-1EE7-46A6-84DA-EC26549445F0}" destId="{096A8EF1-AA26-44C1-822B-4562ECD7A696}" srcOrd="0" destOrd="0" presId="urn:microsoft.com/office/officeart/2005/8/layout/hierarchy1"/>
    <dgm:cxn modelId="{1F49D47F-8C38-4976-8371-FE8C15B7C26B}" type="presParOf" srcId="{096A8EF1-AA26-44C1-822B-4562ECD7A696}" destId="{DE73E14F-FA8B-4E1D-A1C1-22B904664FF4}" srcOrd="0" destOrd="0" presId="urn:microsoft.com/office/officeart/2005/8/layout/hierarchy1"/>
    <dgm:cxn modelId="{D6CC9791-C896-4FED-80EB-0766F7AC27AE}" type="presParOf" srcId="{096A8EF1-AA26-44C1-822B-4562ECD7A696}" destId="{28EB1FFB-C23E-41E7-B533-1635D736EC15}" srcOrd="1" destOrd="0" presId="urn:microsoft.com/office/officeart/2005/8/layout/hierarchy1"/>
    <dgm:cxn modelId="{CF807EBD-D187-438C-8D64-91AE6D1DA94D}" type="presParOf" srcId="{6B3F5251-1EE7-46A6-84DA-EC26549445F0}" destId="{286D5A59-B33B-478D-A737-02D454A7F6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8039-37C8-4AF8-BF22-8B0CEAB5FB9B}">
      <dsp:nvSpPr>
        <dsp:cNvPr id="0" name=""/>
        <dsp:cNvSpPr/>
      </dsp:nvSpPr>
      <dsp:spPr>
        <a:xfrm>
          <a:off x="6576744" y="2889584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57"/>
              </a:lnTo>
              <a:lnTo>
                <a:pt x="1129932" y="366457"/>
              </a:lnTo>
              <a:lnTo>
                <a:pt x="1129932" y="5377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F5C36-42AF-44D4-ADB9-03D45E005F85}">
      <dsp:nvSpPr>
        <dsp:cNvPr id="0" name=""/>
        <dsp:cNvSpPr/>
      </dsp:nvSpPr>
      <dsp:spPr>
        <a:xfrm>
          <a:off x="5446811" y="2889584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1129932" y="0"/>
              </a:moveTo>
              <a:lnTo>
                <a:pt x="1129932" y="366457"/>
              </a:lnTo>
              <a:lnTo>
                <a:pt x="0" y="366457"/>
              </a:lnTo>
              <a:lnTo>
                <a:pt x="0" y="5377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E7C5F-17D5-4907-9D32-9DAE77B67B66}">
      <dsp:nvSpPr>
        <dsp:cNvPr id="0" name=""/>
        <dsp:cNvSpPr/>
      </dsp:nvSpPr>
      <dsp:spPr>
        <a:xfrm>
          <a:off x="4300441" y="1207170"/>
          <a:ext cx="2276303" cy="50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023"/>
              </a:lnTo>
              <a:lnTo>
                <a:pt x="2276303" y="337023"/>
              </a:lnTo>
              <a:lnTo>
                <a:pt x="2276303" y="5083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7BD1E3-8EAE-462D-B7D6-8AF61A47481C}">
      <dsp:nvSpPr>
        <dsp:cNvPr id="0" name=""/>
        <dsp:cNvSpPr/>
      </dsp:nvSpPr>
      <dsp:spPr>
        <a:xfrm>
          <a:off x="2057013" y="2724000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57"/>
              </a:lnTo>
              <a:lnTo>
                <a:pt x="1129932" y="366457"/>
              </a:lnTo>
              <a:lnTo>
                <a:pt x="1129932" y="5377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99F74-6DC5-4D16-B8E8-4984880FBAEC}">
      <dsp:nvSpPr>
        <dsp:cNvPr id="0" name=""/>
        <dsp:cNvSpPr/>
      </dsp:nvSpPr>
      <dsp:spPr>
        <a:xfrm>
          <a:off x="927080" y="2724000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1129932" y="0"/>
              </a:moveTo>
              <a:lnTo>
                <a:pt x="1129932" y="366457"/>
              </a:lnTo>
              <a:lnTo>
                <a:pt x="0" y="366457"/>
              </a:lnTo>
              <a:lnTo>
                <a:pt x="0" y="5377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D456B-B1E9-48C3-B3AC-68773B5FBB96}">
      <dsp:nvSpPr>
        <dsp:cNvPr id="0" name=""/>
        <dsp:cNvSpPr/>
      </dsp:nvSpPr>
      <dsp:spPr>
        <a:xfrm>
          <a:off x="2057013" y="1207170"/>
          <a:ext cx="2243428" cy="508310"/>
        </a:xfrm>
        <a:custGeom>
          <a:avLst/>
          <a:gdLst/>
          <a:ahLst/>
          <a:cxnLst/>
          <a:rect l="0" t="0" r="0" b="0"/>
          <a:pathLst>
            <a:path>
              <a:moveTo>
                <a:pt x="2243428" y="0"/>
              </a:moveTo>
              <a:lnTo>
                <a:pt x="2243428" y="337023"/>
              </a:lnTo>
              <a:lnTo>
                <a:pt x="0" y="337023"/>
              </a:lnTo>
              <a:lnTo>
                <a:pt x="0" y="5083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4D034-6BD8-4A1D-B679-72A7C38309C2}">
      <dsp:nvSpPr>
        <dsp:cNvPr id="0" name=""/>
        <dsp:cNvSpPr/>
      </dsp:nvSpPr>
      <dsp:spPr>
        <a:xfrm>
          <a:off x="3375950" y="139793"/>
          <a:ext cx="1848981" cy="1067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E3295B-6FF4-4728-BFB8-D42C5E06C6B8}">
      <dsp:nvSpPr>
        <dsp:cNvPr id="0" name=""/>
        <dsp:cNvSpPr/>
      </dsp:nvSpPr>
      <dsp:spPr>
        <a:xfrm>
          <a:off x="3581393" y="334964"/>
          <a:ext cx="1848981" cy="10673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Random variable</a:t>
          </a:r>
        </a:p>
      </dsp:txBody>
      <dsp:txXfrm>
        <a:off x="3612655" y="366226"/>
        <a:ext cx="1786457" cy="1004853"/>
      </dsp:txXfrm>
    </dsp:sp>
    <dsp:sp modelId="{AB77235D-BD80-48EF-97B4-BD05788DFEA5}">
      <dsp:nvSpPr>
        <dsp:cNvPr id="0" name=""/>
        <dsp:cNvSpPr/>
      </dsp:nvSpPr>
      <dsp:spPr>
        <a:xfrm>
          <a:off x="1132522" y="1715481"/>
          <a:ext cx="1848981" cy="10085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EE6B2B-13C2-4286-B7EC-D76F2E9F3EBD}">
      <dsp:nvSpPr>
        <dsp:cNvPr id="0" name=""/>
        <dsp:cNvSpPr/>
      </dsp:nvSpPr>
      <dsp:spPr>
        <a:xfrm>
          <a:off x="1337964" y="1910651"/>
          <a:ext cx="1848981" cy="1008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Discrete</a:t>
          </a:r>
        </a:p>
      </dsp:txBody>
      <dsp:txXfrm>
        <a:off x="1367503" y="1940190"/>
        <a:ext cx="1789903" cy="949441"/>
      </dsp:txXfrm>
    </dsp:sp>
    <dsp:sp modelId="{B78C7F39-3403-463F-AADD-58975CAC08E2}">
      <dsp:nvSpPr>
        <dsp:cNvPr id="0" name=""/>
        <dsp:cNvSpPr/>
      </dsp:nvSpPr>
      <dsp:spPr>
        <a:xfrm>
          <a:off x="2589" y="3261745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FF4D3F-FF65-4962-8FD1-EC2745F3F01C}">
      <dsp:nvSpPr>
        <dsp:cNvPr id="0" name=""/>
        <dsp:cNvSpPr/>
      </dsp:nvSpPr>
      <dsp:spPr>
        <a:xfrm>
          <a:off x="208031" y="3456916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Probability mass function(</a:t>
          </a:r>
          <a:r>
            <a:rPr lang="en-US" sz="1600" kern="1200" dirty="0" err="1"/>
            <a:t>pmf</a:t>
          </a:r>
          <a:r>
            <a:rPr lang="en-US" sz="1600" kern="1200" dirty="0"/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f(x)</a:t>
          </a:r>
        </a:p>
      </dsp:txBody>
      <dsp:txXfrm>
        <a:off x="242419" y="3491304"/>
        <a:ext cx="1780205" cy="1105326"/>
      </dsp:txXfrm>
    </dsp:sp>
    <dsp:sp modelId="{7D269F1B-4643-4F3B-9F0F-BC8660A2EFBF}">
      <dsp:nvSpPr>
        <dsp:cNvPr id="0" name=""/>
        <dsp:cNvSpPr/>
      </dsp:nvSpPr>
      <dsp:spPr>
        <a:xfrm>
          <a:off x="2262455" y="3261745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E165AC-A26F-4540-A2E5-72C20861F6F2}">
      <dsp:nvSpPr>
        <dsp:cNvPr id="0" name=""/>
        <dsp:cNvSpPr/>
      </dsp:nvSpPr>
      <dsp:spPr>
        <a:xfrm>
          <a:off x="2467897" y="3456916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Cumulative distribution function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F(x)</a:t>
          </a:r>
        </a:p>
      </dsp:txBody>
      <dsp:txXfrm>
        <a:off x="2502285" y="3491304"/>
        <a:ext cx="1780205" cy="1105326"/>
      </dsp:txXfrm>
    </dsp:sp>
    <dsp:sp modelId="{832157B7-BB77-409A-94A2-FC715CDEAEAD}">
      <dsp:nvSpPr>
        <dsp:cNvPr id="0" name=""/>
        <dsp:cNvSpPr/>
      </dsp:nvSpPr>
      <dsp:spPr>
        <a:xfrm>
          <a:off x="5652254" y="1715481"/>
          <a:ext cx="1848981" cy="1174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24B977-1CFF-45B0-B76C-BF63A0B9A6EA}">
      <dsp:nvSpPr>
        <dsp:cNvPr id="0" name=""/>
        <dsp:cNvSpPr/>
      </dsp:nvSpPr>
      <dsp:spPr>
        <a:xfrm>
          <a:off x="5857696" y="1910651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Continuous</a:t>
          </a:r>
        </a:p>
      </dsp:txBody>
      <dsp:txXfrm>
        <a:off x="5892084" y="1945039"/>
        <a:ext cx="1780205" cy="1105326"/>
      </dsp:txXfrm>
    </dsp:sp>
    <dsp:sp modelId="{5061DD73-7CF6-4AEA-8EAE-1EA6CE716263}">
      <dsp:nvSpPr>
        <dsp:cNvPr id="0" name=""/>
        <dsp:cNvSpPr/>
      </dsp:nvSpPr>
      <dsp:spPr>
        <a:xfrm>
          <a:off x="4522321" y="3427329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13210C-1B68-4B20-884A-3B3A696BE8A6}">
      <dsp:nvSpPr>
        <dsp:cNvPr id="0" name=""/>
        <dsp:cNvSpPr/>
      </dsp:nvSpPr>
      <dsp:spPr>
        <a:xfrm>
          <a:off x="4727763" y="3622499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Probability Density function(</a:t>
          </a:r>
          <a:r>
            <a:rPr lang="en-US" sz="1500" kern="1200" dirty="0" err="1"/>
            <a:t>pdf</a:t>
          </a:r>
          <a:r>
            <a:rPr lang="en-US" sz="1500" kern="1200" dirty="0"/>
            <a:t>)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f(x)</a:t>
          </a:r>
          <a:endParaRPr lang="en-US" sz="1500" kern="1200" dirty="0"/>
        </a:p>
      </dsp:txBody>
      <dsp:txXfrm>
        <a:off x="4762151" y="3656887"/>
        <a:ext cx="1780205" cy="1105326"/>
      </dsp:txXfrm>
    </dsp:sp>
    <dsp:sp modelId="{DE73E14F-FA8B-4E1D-A1C1-22B904664FF4}">
      <dsp:nvSpPr>
        <dsp:cNvPr id="0" name=""/>
        <dsp:cNvSpPr/>
      </dsp:nvSpPr>
      <dsp:spPr>
        <a:xfrm>
          <a:off x="6782186" y="3427329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EB1FFB-C23E-41E7-B533-1635D736EC15}">
      <dsp:nvSpPr>
        <dsp:cNvPr id="0" name=""/>
        <dsp:cNvSpPr/>
      </dsp:nvSpPr>
      <dsp:spPr>
        <a:xfrm>
          <a:off x="6987629" y="3622499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Cumulative distribution function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F(x)</a:t>
          </a:r>
        </a:p>
      </dsp:txBody>
      <dsp:txXfrm>
        <a:off x="7022017" y="3656887"/>
        <a:ext cx="1780205" cy="1105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FB1D5-221C-4C9C-BBBC-9726FAA49C7B}" type="datetimeFigureOut">
              <a:rPr lang="en-US" smtClean="0"/>
              <a:pPr/>
              <a:t>22-Dec-24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5B7C5-6057-4F29-8696-65B28EF557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2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19:32.6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18693 12447 285 0,'0'0'93'16,"0"0"-36"-16,0 0-45 16,0 0 79-16,0 0-36 15,0 0-24-15,0 0 17 16,0 0 1-16,-6-21-8 16,6 20 52-16,0-2-35 15,0 0-25-15,0 1-1 16,0-1-6-16,0 1 14 0,0 1 9 15,0 1-14 1,0 0-17-16,0 0-8 16,0 0-3-16,0 0-3 0,0 0-2 15,0 0-3-15,0 0 1 16,0 0-4-16,3 0 3 16,4 3 0-16,2 2 1 15,-1 2 0-15,1 0 3 16,-2 1-3-16,3-2 0 15,-2 2-1-15,0 1-6 16,0 2 12-16,-2-1-5 16,2 2 0-16,-3-1-2 15,0 2 2-15,4-1-2 16,-3 2 1-16,0-1 1 16,-1 1 0-16,1 0 0 15,-2-1-2-15,2-1 3 16,-3 2-1-16,0-1 0 0,0 1 1 15,0 0-2 1,-1-2 1-16,2 1 0 0,-1-4 0 16,0 3 1-16,0-2-2 15,-2-1 1-15,1 4 0 16,1-4 1-16,-3 4 0 16,0-4 1-16,1 3 3 15,-1-1-5-15,0-2 0 16,2 0 1-16,-2 0 3 15,1-1-4-15,-1-1-2 16,0 1 2-16,0-1 4 16,0-2-2-16,0 2-2 15,0 2 0-15,0-1 0 0,0 2 0 16,0 2 2 0,0 0-2-16,0-1-2 0,0 2 2 15,-3-1 3-15,-3 1 3 16,2 1-5-16,-3-2-1 15,1-1 1-15,1 3 0 16,-1 3-1-16,-3 1-10 16,-1 3-126-16,-7-4-151 15</inkml:trace>
  <inkml:trace contextRef="#ctx0" brushRef="#br0" timeOffset="2917.7491">10776 12173 317 0,'0'0'103'0,"0"0"-75"15,0 0 35-15,0 0-4 16,0 0-11-16,0 0 8 16,2-30-7-16,-2 25 0 15,0 1-26-15,0 0 13 16,0 0 13-16,0 1-11 0,0 2-13 15,0-1-8 1,0 0-14-16,-6 1 8 16,1-1-7-16,-3 1 8 0,-1-1-12 15,-1 2 0-15,-1 0 11 16,2 0-6-16,-1 0-3 16,-1 0 2-16,4 0 4 15,-3 0-7-15,2 0 0 16,0 0 5-16,-1 0-5 15,1 0-1-15,0 3 2 16,1 0-2-16,-1 1 1 16,-2 0 2-16,2 1-1 15,-1 1-2-15,-2 0 0 16,2-1 0-16,2-2 2 16,-1 1-2-16,3 1 1 0,-3 0-1 15,-1 1 1 1,2 0-1-16,-3 1 0 0,4-2 0 15,-2-1 0-15,2 1 1 16,-1 1-1-16,0-3 0 16,2 1 0-16,-1 1 1 15,-1-3-4-15,-1 3 3 16,2-1 0-16,-2 2 0 16,1-1 2-16,-2 1-2 15,0 1 1-15,0 0-1 16,-4 1 0-16,0 2 0 15,-1 0 1-15,1 0 0 16,-2-1-1-16,1 1-2 16,-1-3 1-16,5 4 2 0,-2-5-1 15,3-1 0-15,3 2 0 16,0-2 0-16,0 2 0 16,2-1 1-16,-3 1-1 15,4 0 0-15,-2 1-1 16,0 1-1-16,2-3 4 15,-1 2 0-15,1 1-2 16,0-1 1-16,-1 2-3 16,4-1 3-16,-2 2-1 15,1 0 0-15,1-1 0 16,-2 0 2-16,1-1-2 0,-1 4 0 16,2-4 4-1,0 1-3-15,0 2 4 0,0-3-4 16,0 4 0-16,0-1 6 15,0 0-7-15,0 0 1 16,0 2 1-16,-2-2 4 16,1 2 1-16,0 0-7 15,-1 2 4-15,1-1 3 16,1 1 0-16,-3-1-6 16,3-1 1-16,0 1 1 15,0-1 2-15,0-1-3 16,0-2-2-16,0-1 0 15,0-2 2-15,0 1-3 16,1-1 4-16,2-1-2 0,-1 0-1 16,-1 0 7-1,0 1-5-15,3 0-2 0,-1 0 0 16,0 2 0-16,4 0 3 16,-3 1 1-16,2 0 1 15,-1-1-4-15,1 3-1 16,3 0 0-16,-3-3 0 15,0 5 3-15,1-4-2 16,0-1 0-16,-2 2 2 16,3-2-3-16,-2 1-3 15,-2 2 3-15,5-3 5 16,-3 1-4-16,1 0-1 16,1 0-2-16,2-1 2 0,-1 2 2 15,3-3 4-15,0 2-2 16,0 0-4-16,1-1 2 15,-1-1-2-15,2-1 0 16,1 1 5-16,-2-1 1 16,0 1-4-16,0-1 4 15,0-2 2-15,-3 2-3 16,4-3 0-16,-1 2-2 16,-1-1-1-16,4 1-2 15,0 0 0-15,1 0 9 16,2 1-9-16,-2-1 0 15,1 0 0-15,-1 0-3 16,-3-2 3-16,-2 0 0 16,2 1 0-16,1 0 0 0,-2-1 0 15,2 2-1-15,0-2-74 16,0 2-79-16,-5-4-50 16</inkml:trace>
  <inkml:trace contextRef="#ctx0" brushRef="#br0" timeOffset="8939.9091">18593 12395 283 0,'0'0'107'0,"0"0"-34"0,0 0-24 16,0 0-9 0,0 0 0-16,0 0-4 0,0 0-16 15,0-12-8-15,0 12 1 16,0 0 7-16,0-3-9 16,0 3-5-16,0 0 10 15,0 0-9-15,0 0-3 16,0 0 6-16,0 0-9 15,0 0 6-15,0 0-1 16,0 0 1-16,0 0 3 16,0 0-1-16,0 0-5 15,0 0-4-15,0 0 3 16,0 0-3-16,0 0 0 16,0 0 4-16,6 0-4 0,-2 0-1 15,-1 0 1-15,3 0 1 16,-1 0 6-16,-1 0-3 15,1 0-4-15,-2 0 2 16,0 0-3-16,-2 0 7 16,4 0-4-16,-1 0-2 15,-1 3 0-15,1-3 0 16,-1 3 3-16,0-1-3 16,2-1 0-16,-2 1-3 15,0 0 3-15,0 2 1 16,0 0-1-16,-1-2 2 15,0 3-2-15,1-2 0 16,1 2 1-16,0 0-1 0,-3-1 2 16,2 0 3-1,-1 0-4-15,1-1-2 0,2 0 3 16,-3-1-2-16,1 3 2 16,0-3-1-16,-3 1-2 15,2 1-1-15,1-1 2 16,-2 0 3-16,2 3-3 15,0-1 0-15,-1 3 1 16,1-3 0-16,-2 1 2 16,1 0-3-16,2-2 1 15,-3 3 1-15,2-1-1 16,0-2 2-16,0 3 1 16,0 0-1-16,-1-1 0 15,0 3 2-15,1-5-3 0,-3 2-2 16,4 3 0-16,2-2 0 15,-5 1 7-15,2 2-5 16,0-1-4-16,0 0 1 16,0 2 1-16,2-2 2 15,-1-1-1-15,-1 0 1 16,-1 1-2-16,0-1 0 16,2 1 3-16,0-1-3 15,0 1 0-15,0 1 4 16,-3-1-4-16,2-1 2 15,-1 3-7-15,-1-4 11 16,2 3-6-16,-1-1 0 16,-1-1-3-16,2-2 3 15,0 0 0-15,-2 2 7 0,2-1-7 16,-1 0 0-16,-2 0 0 16,1 0 0-16,-1-1 0 15,3 1 0-15,-1 0-2 16,0 0 4-16,-1 0-2 15,-1 1 0-15,2-3 4 16,-2 1-8-16,3-1 4 16,-2 3 0-16,-1-3 1 15,0 2 0-15,2 0 2 16,-2 0-4-16,0 1 3 16,1-2-3-16,-1 2 2 0,0 1-1 15,0-1 3 1,0 0-3-16,0-1 0 0,0 3 1 15,3-2-1-15,-3 0 1 16,0-2-2-16,0 0 1 16,0-1 0-16,0 1 0 15,0 0 0-15,0-1 5 16,0 3-5-16,0-4 0 16,0 3 2-16,0 0 0 15,0-1 0-15,0-1 2 16,0 1-2-16,0 0-2 15,0 1 0-15,0-1 1 16,0-1 1-16,0-2-1 16,0 2-1-16,0-2 5 15,0 1-5-15,0 1 2 0,0-2-2 16,0 2 2-16,0-2 7 16,0 3-8-16,0-3 1 15,0 2-1-15,0 1 5 16,0-3-5-16,0 2-1 15,0 0 3-15,0-2 3 16,0 0-6-16,0 1-1 16,0 0 1-16,0 2 0 15,0-2 1-15,0 1 1 16,0-3-1-16,0 1 1 0,-3 2-2 16,3-2 4-1,-1 1 1-15,-1-2 3 0,2 1-6 16,0 0 7-16,0 0-6 15,-1-1 0-15,-2 1-1 16,3-2-2-16,-3 1 7 16,-1 1-3-16,3-1 0 15,-1 1 3-15,1-2-6 16,-1 2 0-16,1 1 3 16,-1-1 2-16,1 2 3 15,-2-3-8-15,0 1-1 16,0-1 3-16,-1 1-3 15,1 2 6-15,0-3-5 16,1 2 0-16,0 2 0 16,1-3 0-16,0 1 1 0,-2-1 1 15,1-1-1 1,1 2 2-16,-5-1 0 0,4 0-1 16,-1-1-2-16,3 0 8 15,-2-1-1-15,0 4 3 16,-1-3-7-16,-2 3 3 15,1-1 0-15,1 0-7 16,1-1 2-16,-3 0 1 16,2 0-1-16,0 2-2 15,-2 1 0-15,2-2-1 16,-2 0 1-16,1-1 1 16,-2 1 1-16,2 0-2 0,-2 1 4 15,0-2-4 1,1 0 1-16,0 1 2 0,0-2-4 15,2 0 2-15,0-1-1 16,-2 1 5-16,2-2-2 16,-1 1 3-16,-1 1 9 15,1 1-12-15,-2-3-2 16,0 5-2-16,-1-1 3 16,0 1-2-16,-1 2 0 15,2-2-2-15,0 0 2 16,0 2 1-16,1-4-1 15,1 2-1-15,-2-3 1 16,1 3 1-16,1-3 3 0,1 1-4 16,1-1 0-1,1-1-6-15,-2-1 6 0,1 2-4 16,-1-1-11-16,-1 0-49 16,0 1 1-16,-1 3 4 15,1-5-83-15,-3 0-152 16</inkml:trace>
  <inkml:trace contextRef="#ctx0" brushRef="#br0" timeOffset="140231.4187">17258 3004 478 0,'0'0'225'0,"0"0"-88"16,0 0-115-16,0 0 29 15,36-78 70-15,-32 66-4 16,1 5-43-16,0 0-9 16,-3 4-14-16,-1 1-18 15,-1 1-2-15,0 1-17 16,0 0 1-16,0 0-10 15,0 0-5-15,0 0 0 16,0 0-17-16,0 14 16 16,-13 9-4-16,-7 5 10 15,-5 5-4-15,-5-2 1 16,-2 2 3-16,-1 1-3 16,1-3-2-16,3-1 1 15,6-5 1-15,4-3 2 0,9-7-3 16,2-2-1-16,8-5 0 15,0-3-4-15,0-2 2 16,0 1 2-16,0-2 1 16,0 1 2-16,9 1 7 15,5 0-9-15,5 3 2 16,2-5 5-16,2 2-6 16,3-2 0-16,6-2 4 15,4 0-5-15,3 0 2 16,6 0-3-16,0 0-6 15,-3 0-93-15,-4-3-178 16,-12-5-212-16</inkml:trace>
  <inkml:trace contextRef="#ctx0" brushRef="#br0" timeOffset="140932.0827">18470 2873 901 0,'0'0'125'0,"0"0"-100"15,0 0 43-15,0 0 26 16,0 0-18-16,0 0-18 15,-14 0-48-15,32 0-8 16,8 0 7-16,7-2 7 16,3 1-13-16,1 0 4 15,-1 1-7-15,-5 0 2 16,-5 0-1-16,-2 0 0 0,-5 5 11 16,-5 5-12-16,-4 1 2 15,-3 2-2-15,-2 0 4 16,-5 4-4-1,0 3 18-15,-4 2-4 0,-13 3-3 16,-3 1-2-16,-6-2-6 16,-4 1-1-16,-5 1 0 15,-3-2 3-15,2 5-10 16,6-5-26-16,9 0-92 16,5-5-128-16,4-6-336 15</inkml:trace>
  <inkml:trace contextRef="#ctx0" brushRef="#br0" timeOffset="141664.9726">17704 4282 769 0,'0'0'111'0,"0"0"-18"16,0 0-59-16,0 0 30 16,0 0 36-16,0 0-16 15,3-29-59-15,-3 29-25 16,0 2-3-16,-16 13 3 15,-11 7 10-15,-6 4-3 16,-5 1 1-16,1 1-3 16,0-1 10-16,7 0-9 15,5-3 12-15,5-2-4 16,8-6-8-16,6-2 5 16,2-8-2-16,4-1 7 15,0-2-5-15,9-3 1 0,12 0 12 16,10 0-2-1,8-3-1-15,4-10-13 0,2 4 1 16,-3-3-7-16,-5 3 2 16,-7 5-7-16,-3 3 3 15,-10 1-65-15,-6 1-109 16,-10 10-95-16,-1 6-165 16</inkml:trace>
  <inkml:trace contextRef="#ctx0" brushRef="#br0" timeOffset="141954.2275">17477 4875 737 0,'0'0'108'0,"0"0"-94"0,0 0 4 16,0 0 29 0,0 0-2-16,0 0-36 0,92-8-8 15,-57 5-2-15,4-6-56 16,1-2-282-16</inkml:trace>
  <inkml:trace contextRef="#ctx0" brushRef="#br0" timeOffset="142669.5289">18642 4127 793 0,'0'0'75'16,"0"0"-62"-16,0 0 78 15,0 0 15-15,0 0-29 16,0 0-46-16,-10 0-30 0,24 0 4 15,8 0 10-15,7 0 15 16,7-1-12-16,1-7-9 16,1 3-5-16,-2 1 5 15,-2 2 5-15,-6 2-14 16,-1 0-1-16,-6 0 1 16,-3 7 0-16,-5 6 2 15,-5 3 3-15,-7 1-4 16,-1 3 18-16,-1 2 14 15,-22 2 18-15,-5 2-21 16,-3-4-8-16,1 0-4 16,7-5-17-16,6-5 1 15,6-1 1-15,5-5-1 16,6-1-2-16,0 0-75 16,0-4-113-16,0 1-259 0</inkml:trace>
  <inkml:trace contextRef="#ctx0" brushRef="#br0" timeOffset="142906.9514">18753 4680 637 0,'0'0'89'0,"0"0"-48"0,0 0 45 16,0 0 50-16,0 0-27 16,105-9-71-16,-64-3-29 15,8-4-9-15,-1 1-3 16,-2-2-211-16</inkml:trace>
  <inkml:trace contextRef="#ctx0" brushRef="#br0" timeOffset="150031.6812">16591 2469 396 0,'0'0'52'0,"0"0"-19"15,0 0 17-15,0 0 22 0,0 0-27 16,0 0 10-16,0 0 4 16,-18-7-28-16,18 7-8 15,0 0-12-15,0 0-5 16,0 0 5-16,0 0-10 16,0 0-1-16,0 0-1 15,0 0-4-15,14-3 5 16,4-1 15-16,9-1 2 15,9-3 2-15,8-1-12 16,10-3-1-16,8-3 3 16,5 3-8-16,4-2 7 15,6 1-7-15,-1 1-1 16,5 0 0-16,-1 0-1 16,-4 2 5-16,3 0-2 15,-1 1-2-15,1 1-3 0,3-1 3 16,-1 1 5-16,-1-1-5 15,0-3-2-15,1 2 1 16,4 1 1-16,2-3 0 16,-3 2 2-16,-2 0-2 15,-8 1-1-15,-4 6 1 16,-7-2 0-16,-7 2 1 16,-4 2-2-16,-10 1 2 15,-3-2-1-15,-2 2 1 16,-1-1-1-16,0-3 1 15,3-1-1-15,1 3 0 16,-3-1-1-16,-2 0 2 0,-7 2-2 16,-3 0 1-16,-3-1-1 15,-3 2-3-15,-2 0 4 16,-3 0 1-16,1 0-1 16,-3 0-1-16,2 0 1 15,-1 0 0-15,-1 0 1 16,1 0-2-16,-4 4 1 15,2 1 0-15,0 0-5 16,1 3 8-16,3 1-5 16,-2 4 2-16,2 1 0 15,0 5-1-15,2-1 0 16,-3 1 0-16,1 3-4 16,-1 1 6-16,-2 6-1 0,3 5 0 15,-3 5 0 1,0 7-3-16,1 0 4 0,-4 0-1 15,3-3 0-15,-3-1 0 16,-2 2 0-16,1 0 0 16,-2 0-1-16,-2 0 1 15,1 4 0-15,1-2 0 16,1 0 0-16,2-2 0 16,2 2 0-16,-1-3 0 15,2 3 1-15,-1 3 3 16,1 2-3-16,-2 4 5 15,5 1-6-15,-6 2 2 16,0 1 7-16,-2 5-4 16,2 0-4-16,-5-4 5 0,3 1-6 15,-1-6 5-15,1 2-1 16,2-2 4-16,-1 1 7 16,-1 1-14-16,-4-2 6 15,4 0 1-15,-5-1-6 16,-1-2 5-16,-1-1 6 15,0-1-9-15,0 1 14 16,0-3-10-16,0 1 3 16,0-1-8-16,0-2-1 15,0 3 6-15,-10 6-8 16,0 2 3-16,-1 2-5 16,-1-1 7-16,1-2-9 15,1-3 8-15,-2-2-3 0,3-1 1 16,0-6-1-16,0-7 1 15,2-6-1-15,2-2 15 16,0-6 3-16,1-5-9 16,0-5 9-16,1-4-8 15,3-2 7-15,-1-4-10 16,1 0-3-16,0 0-2 16,-2 0-2-16,1-2 2 15,-4 3-3-15,0 1 1 16,-2 2 2-16,-3 1-2 15,1-2-1-15,-5 2 2 16,-4 3-1-16,-1-2-1 0,-2 4 0 16,-4-2 0-16,-1 3-1 15,-2 1 1-15,-6-1 0 16,-2 3 0-16,-6-2 2 16,-1 2-4-16,-3 0 0 15,-3-1 2-15,-5 1 5 16,-4 0-5-16,-1-2 0 15,-1 2 0-15,4-3-2 16,2 3 4-16,-4-3-5 16,-2 1 5-16,-4 2-4 15,-4-5 2-15,-4 5 0 16,0-4 0-16,-3-1 0 16,1-1-3-16,-2-1 6 15,6-2-1-15,1-1-2 16,3 2 1-16,2-1-1 0,-2 3 0 15,-1 0 0-15,-2-2-3 16,3 3 6-16,4-2-6 16,9-2 3-16,3 1 0 15,1-1 0-15,2 1-2 16,1-2 6-16,6-3-8 16,1-1 3-16,2 0 1 15,3-1 6-15,2 0-6 16,3 1-1-16,4-2 1 15,2 1-1-15,2-1 0 16,3-1-1-16,-2 0 2 16,3 0 0-16,0 0 3 0,-2 0-3 15,1 0 0-15,-6 0 0 16,2 0 3-16,-1 0-2 16,4 0-1-16,1 0 0 15,1 0 0-15,0 0 3 16,0-1-3-16,4-4 0 15,-1 2 0-15,2-2 15 16,5-2-3-16,-2 2-2 16,0-3-4-16,2-1-5 15,-1 2 14-15,2-3 2 16,0-1-2-16,0 0-10 16,2-5 0-16,-2-1 5 15,-3-3-6-15,0-4 3 0,0-2 3 16,-3-5-9-1,-2-4 8-15,1-6-8 0,-4-5 2 16,3-5-2-16,-4-4-1 16,3 1 0-16,-1-1 1 15,4-1 0-15,-3 1-2 16,3-1 3-16,0 0 4 16,-2-4 5-16,4-1-4 15,-5-9-4-15,2-2 11 16,1-4-2-16,-2-2-7 15,1 2 12-15,3-2-16 16,-1 3 8-16,1 5-8 0,1 5 1 16,0 7-2-16,2 1 0 15,-1 7 8-15,0 0-7 16,1 4-1-16,-1 1 6 16,0 2-5-16,0-1 1 15,3-2-2-15,-1-1 0 16,-1-6 1-16,3-3-1 15,-1-2 0-15,1 4 4 16,1 6-2-16,-2 8-1 16,1 6 1-16,0 3-2 15,0 1-4-15,0 2 4 16,-1 2 4-16,-1 0-4 0,2 0-1 16,-3-1 1-16,2 0 2 15,-1 0-2-15,0-3 0 16,0-3 0-16,0 1 0 15,-2 1 4-15,4 2-4 16,1 2 0-16,0 4-1 16,2 1 1-16,-1 4-2 15,2 0 2-15,0 2 4 16,0 1-4-16,0-1 0 16,0 2 0-16,0-1 2 15,0 1-2-15,0-3 0 16,0 0 0-16,0 1 0 15,0 2 0-15,0 6 1 16,0 4-1-16,0 0 0 16,0 3 0-16,0-1 0 0,0 2-3 15,0-2 3-15,0 1 3 16,0-2-2-16,0 2-2 16,0-4-1-16,0 3 2 15,0-3 3-15,0 1-3 16,0 1-3-16,0 0 1 15,2-2 2-15,-1 2 0 16,1-3 3-16,1-1-1 16,-2-3-4-16,3 2-5 15,0-2 7-15,-3 3 1 16,3-2 4-16,-2 1-3 16,1-2-2-16,0-1 0 15,-2 0-7-15,1 0 7 0,0-1 7 16,-1 1-7-1,-1-2-6-15,2-2 6 0,-2 4 4 16,1 4-4-16,1-1 1 16,-2 3-4-16,1 2 3 15,-1-2 0-15,0 2-2 16,0 2 2-16,1-2 0 16,1 2 3-16,-2 1-3 15,0 0 0-15,2-1 0 16,-2 1 2-16,0 0-2 0,0-2-5 15,0 1 5 1,1 1 4-16,-1-2-4 0,4-1 0 16,-2 1-1-16,8-3-8 15,2 0 14-15,8-2-7 16,5 1 2-16,5 0-1 16,3-2 1-16,10-1 1 15,6-1-1-15,5-2-1 16,4 0 0-16,1 0 2 15,-1-2-2-15,2 4 1 16,0-2-1-16,-1 2 1 16,-3 2-6-16,-4-1 3 15,-3 2 4-15,-5 2-1 16,-4-2 6-16,-1 0-6 0,-7 3-5 16,-2-2 5-16,-3 1 0 15,-3 3 0-15,0-1 2 16,-2 0 4-16,1 0-6 15,-2 0-1-15,0 3 1 16,7-3 0-16,-3 2-21 16,0 0-26-16,0 1-6 15,1 0-62-15,-2 0-105 16,-8 0-133-16</inkml:trace>
  <inkml:trace contextRef="#ctx0" brushRef="#br0" timeOffset="152466.8184">20287 2476 187 0,'0'0'90'0,"0"0"-66"16,0 0-17-16,0 0 80 16,0 0 23-16,0 0-22 15,0 0-10-15,-7 76-5 16,7-69-3-16,0-4-2 15,0-1 43-15,0-1-4 16,0-1-29-16,0 0 7 16,0 0-5-16,0 0-9 15,0 0 1-15,0-4-33 16,0-13 2-16,0-9-21 16,10-2-18-16,1 0 2 0,-2 4-4 15,0 3 3-15,-5 8-3 16,-1 5 0-16,-1 4 0 15,-2 4-1-15,0 0-7 16,0 0-3-16,0 0-2 16,1 2 8-16,1 7 5 15,4-3 2-15,1 1-2 16,2-3 3-16,3-4-2 16,6 0-1-16,4-6 9 15,6-12-9-15,5-6 1 16,1 0-1-16,-3 0-11 15,-3 5 11-15,-10 5 0 0,-7 6 1 16,-6 5-2 0,-2 3-8-16,-3 0 3 15,2 8-20-15,-2 11 26 0,0 8 0 16,0 3 3-16,0 3-2 16,0 0 1-16,0-1-2 15,3-4-21-15,17-6-141 16,6-12-137-16,6-10-112 15</inkml:trace>
  <inkml:trace contextRef="#ctx0" brushRef="#br0" timeOffset="153399.8228">20874 2431 824 0,'0'0'132'15,"0"0"-107"-15,0 0 10 16,0 0 29-16,-66 81-6 15,64-63-24-15,2-1-28 16,0-2-2-16,14-6 2 16,4-7 1-16,5-2-5 15,0 0 14-15,2-4-13 16,-2-11 1-16,-3-4 2 16,-7 1-5-16,-9 2 0 15,-4-1 4-15,0 0-5 16,-7 5-2-16,-4-1 1 0,-4 5-1 15,3 0 2 1,0 5 0-16,5 3 11 0,1-2-8 16,3 2-3-16,-1 0-4 15,4 2-10-15,0 8 9 16,0-1 3-16,0 1 0 16,10 0 2-16,6-5 1 15,1 0 0-15,2-4-1 16,-1-1-14-16,1 0-24 15,-4-1 3-15,-3-9-5 16,-4 0 26-16,-5-1 7 16,-2-4-1-16,-1 0 5 15,0-2 1-15,0 3 2 16,0-2 0-16,0 3 2 0,0 0 1 16,2-1-3-16,6 0-1 15,0 1-9-15,1 1-35 16,-1 3 15-16,0 4-16 15,1 0-6-15,1 0-3 16,4 4-2-16,-2 0 30 16,0 1-4-16,-2 0-14 15,0 0 29-15,-3 0 7 16,-1 9 3-16,-2 0 6 16,-1 4-6-16,-1 2 6 15,-2 1 2-15,1-1 7 16,2-2 17-16,0-2 15 15,3-2-27-15,1-5 13 0,3 0-21 16,0-4 16 0,6 0 12-16,1 0-16 0,4-4-9 15,-1-9-5-15,0 2-4 16,1-2 5-16,-4-1-9 16,2 2 10-16,-1-2-4 15,-5 1 3-15,2 1 10 16,-10 1-4-16,0 2 0 15,-3 2 27-15,-2 2 9 16,0 4-24-16,0 1 23 16,0 0-20-16,0 0-26 15,-5 0-8-15,-5 6 8 16,-3 7 0-16,1 1 2 16,5 3-2-16,6-3 7 0,1 1-7 15,0-2 3-15,6 0 50 16,9-3 24-16,5-3-68 15,8-3 21-15,3-4-12 16,6 0-9-16,5 0 1 16,1-4-9-16,-4-4-1 15,-8 0-160-15,-11-2-335 16</inkml:trace>
  <inkml:trace contextRef="#ctx0" brushRef="#br0" timeOffset="154184.2296">22179 2176 814 0,'0'0'175'0,"0"0"-129"16,0 0-13-1,0 0 33-15,0 0-25 0,0 0 3 16,-78 32-19-16,59-13-11 16,5 0-7-16,7-2-4 15,4-3 3-15,3-3-3 16,0-2 5-16,0-1-6 16,6-5 5-16,7 0-5 15,1-3 9-15,5 0-1 16,-1 0-4-16,-2-11 1 15,-4-1-7-15,-3-2 5 16,-7 0-1-16,-2 1-4 16,0 1-1-16,-2 2-3 15,-10 2-9-15,2 1 11 16,1 4-2-16,0 3 3 16,3 0-1-16,0 0-5 0,0 0 4 15,4 1-3-15,-1 6 3 16,3 0-1-16,0 1 2 15,0 1 1-15,0-1 0 16,3-1 0-16,9-4-3 16,3-1 7-16,2-2-3 15,4 0 0-15,-4 0-8 16,3-3 0-16,-2-7-14 16,-6 1-58-16,0 2-93 15,-7-2-96-15</inkml:trace>
  <inkml:trace contextRef="#ctx0" brushRef="#br0" timeOffset="155366.4097">22110 2283 888 0,'0'0'149'0,"0"0"-103"16,33-73 27-16,-14 44 35 16,-1 0-60-16,3-2 5 0,0 2-18 15,-3 0-24 1,-2 0 2-16,-5 0 7 0,-2 4-9 16,-5 6 8-16,-1 9 3 15,-3 6-9-15,0 4-3 16,0 0-10-16,0 0-7 15,-3 9-6-15,-10 13 13 16,-4 7 0-16,4 3 4 16,5 1-12-16,4-1 15 15,4-3-7-15,0-2 0 16,2-6 0-16,15-6 0 16,6-7 1-16,6-7 1 15,6-1-2-15,1-7 0 16,2-14 6-16,-5-5-6 15,0-4-5-15,-8 1 5 16,-3 0-1-16,-5 3 1 0,-6 3 0 16,-4 2 0-16,-3 8 0 15,-2 6 2-15,-2 4-1 16,0 3-2-16,0 0 1 16,0 0-23-16,0 15 6 15,-9 12 17-15,0 3 0 16,0 4 1-16,0 1 3 15,3-3-3-15,2 1 0 16,2-4-1-16,2-4 1 16,0-3-1-16,0-8 0 15,0-4-3-15,0-6 3 16,0-3 2-16,6-1 7 16,9 0-8-16,5-10-1 0,3-6-32 15,4-4-46-15,0 4 2 16,-5 7 0-16,0 0 24 15,-3 4 17-15,-3 5 22 16,-5-2 12-16,-1 1-1 16,-5 1-1-16,0 0 3 15,-2 0-2-15,0 0 2 16,1 0 6-16,0 0-4 16,-3 0 3-16,1 0-5 15,-2 0-2-15,1 8-2 16,1 4 4-16,2 5 0 15,2 4 5-15,0-3 4 16,0-2 3-16,2-1-6 0,6-4-2 16,-3-5-3-16,1-2 2 15,0-4 6-15,-2 0-5 16,4-4 5-16,-7-11-6 16,2-2 2-16,-4 0-8 15,-5-4 3-15,0 1-5 16,0 1-6-16,-2 2-10 15,-5 3 12-15,-2 4 0 16,0 3 5-16,2 4 1 16,3 1 2-16,-2 2-5 15,0 0-1-15,1 0 4 16,-1 0-3-16,-2 7 2 16,3 5-4-16,-1 2 8 0,3 0-3 15,3-1 3-15,0-1-6 16,0-1 3-16,6-5 3 15,7-3 4-15,3-3-4 16,0 0 0-16,3 0-42 16,1-9-78-16,0-4 26 15,0 1-73-15,-1 1 41 16,0 5 68-16,-5 4 58 16,-6 2 2-16,1 0 65 15,-3 7 38-15,3 5-30 16,-3 0-5-16,6 1-27 15,4 0-19-15,5-4-21 16,10-1-3-16,10-8-74 16</inkml:trace>
  <inkml:trace contextRef="#ctx0" brushRef="#br0" timeOffset="156283.4079">23851 2109 900 0,'0'0'196'0,"0"0"-129"16,0 0-11-16,0 0 30 15,0 0 1-15,0 0-38 16,0-14-49-16,-11 18-3 15,-8 12 3-15,-5 4 6 16,1 2-2-16,6 0 3 16,5-5-7-16,3 0 2 15,6-3-2-15,3-3 0 16,0-5 1-16,10-1 3 16,10-5 1-16,7 0 6 15,4-11-11-15,-1-6-1 16,-5-3-12-16,-7 0-7 15,-6 3-17-15,-8 1 17 16,-4 3-1-16,0 4 3 0,-4 2-1 16,-8 4 2-1,0 3 6-15,1 0 6 0,0 0-1 16,2 2-1-16,1 8 3 16,2 0 2-16,2 0 0 15,4-3-5-15,0 2 4 16,0-2 1-16,0-1 2 15,12-2-13-15,7-4 2 16,5 0-34-16,6 0-38 16,1 0-43-16,1-7 16 15,-6 0 18-15,-3 2 47 16,-6 2 41-16,-4 3-3 0,-6 0 7 16,-2 0 5-16,0 4 0 15,-3 4 13-15,-2 3 15 16,0 3-25-16,0-2-6 15,-9 1 13-15,3-4-10 16,3-1-4-16,2-5-1 16,1-3 0-16,0 0 0 15,1 0 2-15,13-3-2 16,3-8-3-16,3 2-3 16,-5 4-4-16,-1 2 5 15,-3 1 3-15,2 2 4 16,-4 0 3-16,2 0-3 15,-2 0 21-15,1 0-4 0,1 2-9 16,-2-2 14-16,9 0 16 16,-1-2-10-16,3-10-24 15,2-3 1-15,2-3-7 16,-4 1-22-16,0 2 11 16,-5 2-10-16,-7 6 9 15,-7 5 6-15,-1 2 5 16,0 0-5-16,0 10 6 15,-7 9 56-15,-2 2 42 16,3-1-34-16,3-3 8 16,3 0-36-16,0-3-26 15,0-4-2-15,0-3-8 0,7-4 0 16,8-3-298 0</inkml:trace>
  <inkml:trace contextRef="#ctx0" brushRef="#br0" timeOffset="157966.3109">20587 3212 806 0,'0'0'113'0,"0"0"-70"0,0 0 48 15,0 0-7-15,0 0 14 16,0 0-37-16,-33-10-31 16,21 18-23-16,-3 12-6 15,-2 6 0-15,3 4 8 16,2 0-7-16,8-2-2 15,4-2-2-15,0-7 2 16,6-2 4-16,16-4-4 16,5-5-4-16,7-5 4 15,5-3 0-15,-2 0 2 16,-6 0-2-16,-9 0-10 0,-11-5 7 16,-8 5 1-16,-3 0-7 15,0 0-2-15,-4 2-8 16,-15 13 19-16,-4 2 2 15,4 4-1-15,2 1-1 16,8 1 5-16,5-2-5 16,4 0 5-16,0-4 3 15,16-2-8-15,10-5 7 16,4-7-5-16,4-3 2 16,-1 0-1-16,-5-14-1 15,-3-3-2-15,-10-1 1 16,-3 0-1-16,-10-2 6 15,-2 2-6-15,0 3 0 0,-9 3-4 16,-9 2-15 0,0 3 18-16,1 0-1 0,2 5-5 15,2 2 4-15,4 0-4 16,0 0 7-16,3 0-5 16,3 8-2-16,3 1-2 15,0 3 2-15,0-2 0 16,0 3 4-16,0 1-3 15,10 0-10-15,6-3-32 16,-2-3 0-16,6-2-23 16,1-5-4-16,-5-1-17 15,2 0 47-15,-3-3-17 0,-2-11 29 16,0-3 11 0,-3-2 19-16,-3 1 3 0,1 2 1 15,-2 2 6-15,1 2 46 16,2 4-13-16,2 5-17 15,-2 1-9-15,4 2-13 16,-4 0-1-16,0 8 2 16,1 6-1-16,-4 1 0 15,-3 1 4-15,-3-1 0 16,0 0-2-16,0-5 6 16,0 2 14-16,-4-5-16 15,1-3-3-15,3-4-4 16,0 0-38-16,4 0-13 0,15-11-150 15,3-3-186 1</inkml:trace>
  <inkml:trace contextRef="#ctx0" brushRef="#br0" timeOffset="159517.5981">21205 3466 241 0,'0'0'67'0,"0"0"-39"15,0 0 42-15,0 0-17 16,0 0-10-16,88-41 2 15,-81 36-30-15,-4 2-4 16,-3 2 5-16,0 1 32 16,0 0 14-16,0 0-23 15,-7 0-27-15,-5 0-4 16,1 9 2-16,-2 0 7 0,1 4 16 16,0 2-8-16,3-1 1 15,0 3-7-15,4 2-6 16,5-4 17-16,0 1-11 15,0-3-11-15,8-7-4 16,4-4 0-16,9-2 5 16,-3 0-9-16,3-13 3 15,2-4 1-15,-1-4-4 16,-2 0 0-16,-1 0 2 16,-5-1 9-16,-2-2 38 15,-5 0 20-15,-4 0 7 16,-3-3 2-16,0 4-23 15,0 1-6-15,-1 3 1 16,-5 5-21-16,3 5 8 16,-1 5-21-16,4 3 5 0,0 1-10 15,0 0-11-15,0 0 1 16,0 0-1-16,0 10-8 16,0 11 3-16,0 6 5 15,0 0 0-15,0-3 1 16,8-3 3-16,6-4-4 15,5-5 2-15,2-4-3 16,5-8 4-16,0 0-1 16,1-2-2-16,2-12-4 15,-4-4 4-15,-4-1-1 0,-3 2 2 16,-7 3-2 0,-3 3-4-16,-5 4 5 0,-3 5-4 15,0 2-2-15,0 0-12 16,0 0-11-16,-5 4 28 15,-5 9-5-15,4-1 4 16,2 2 2-16,2 2 0 16,2-5 0-16,0-2-3 15,0 0 3-15,12-5 2 16,8-1 1-16,5-3 1 16,3 0-2-16,4-10-2 15,5-8-10-15,-1-3 8 16,1-5-14-16,0-1 9 0,-4-1 0 15,-3 0 7 1,-5-1-1-16,-7 0 5 0,-3 0-9 16,-5 4 6-1,-3 3-2-15,-3 4 2 0,-2 6-1 16,-2 5 1-16,0 4 0 16,0 3-1-16,0 0 0 15,0 0-9-15,0 3-8 16,-3 11 4-16,-7 8 11 15,1 1 2-15,6 0-2 16,3-1 2-16,0-3-1 16,0-3-4-16,8-5 5 15,7-2 0-15,3-6-10 16,3-1-3-16,2-2-19 0,5 0-32 16,0 0-8-16,2-5-51 15,-2-2 1-15,-7 2 89 16,-6 1 33-16,-8 3-45 15,-6 1 26-15,-1 0 13 16,0 0-7-16,-1 10-5 16,-11 5 18-16,0 2 12 15,0 0 12-15,2 2 9 16,5-2 1-16,4 0 0 16,1-3-23-16,0-5-3 15,6-1-4-15,14-2 2 16,9-3-1-16,3-3 1 15,8 0-6-15,-3 0 3 16,-1-7-3-16,-6-3-2 0,-6 3 2 16,-7 0 1-16,-6 2 1 15,-6 3 0-15,-2 0-2 16,-3 2 0-16,0 0 0 16,0 0-6-16,-10 0 6 15,-3 4 9-15,-2 6 8 16,0-3 27-16,5 2 5 15,2 1-19-15,4-3-13 16,2-3-8-16,2-1-5 16,0-2 0-16,3-1-3 15,8 0 0-15,7 0-2 0,-3-9-11 16,-1-4-53 0,-1-1-29-16,-5 2-4 0,-5 2 45 15,-3-1-52-15,0 5 55 16,0-1 2-16,-5 5 28 15,-6 2 11-15,0 0 9 16,1 0 1-16,3 0 71 16,2 0-10-16,5 7-16 15,0 1-18-15,0 0-20 16,0 0 22-16,0-1 8 16,8-2 0-16,6-5 15 15,-2 0-20-15,5 0-21 16,-1 0 5-16,2 0-10 15,0-8-7-15,3-1 0 16,0-4 3-16,-2 1-3 0,7 0-26 16,2-3-25-16,-4-2-7 15,-5-3-288-15</inkml:trace>
  <inkml:trace contextRef="#ctx0" brushRef="#br0" timeOffset="159696.8799">22210 3087 1062 0,'0'0'138'0,"0"0"-74"0,0 0-12 16,0 0-52-16,0 0-1 15,0 0-218-15,49-11-622 16</inkml:trace>
  <inkml:trace contextRef="#ctx0" brushRef="#br0" timeOffset="180136.0528">2716 923 428 0,'0'0'51'15,"0"0"30"-15,0 0 29 16,-95 0-30-16,68 0 38 16,2 0-40-16,-5 0 1 15,5 0-23-15,-2 0-25 0,-1 5-3 16,5 2-12-16,-1 1-2 16,-1 4 0-16,-5 3-12 15,-3 5-2-15,-7 3 0 16,-6 4 1-16,1 1-1 15,0 0 0-15,8 2 1 16,7-1 3-16,5 1-4 16,5 1 0-16,7 3 0 15,7 0 1-15,4 2-2 16,2 3-2-16,0 0-2 16,17 7 4-16,5-1-2 15,5-2-1-15,4 1 4 16,1-7-1-16,5-3-3 15,6-4 2-15,4-2 2 16,8-4 5-16,6-4-5 0,8-3-7 16,5-3-4-16,4-6 9 15,2-8 2-15,-4 0 0 16,1-3 0-16,1-16 2 16,-3-3 5-16,-1-5 0 15,-5-5 8-15,-5 1-14 16,-7-3-1-16,-6-2-1 15,-7-1 1-15,-8-1 2 16,-9-3-1-16,-6 1 3 16,-11 0-4-16,-4-1 2 15,-6-4 7-15,0-2-9 16,-12 0 0-16,-10-1 3 0,-4 5 4 16,0 5-3-16,3 4-2 15,-2 4 22-15,-1 4-16 16,1 1-4-16,0 1 10 15,0 4-8-15,-1 0 3 16,-4 3 0-16,-3 1-3 16,-5 5-6-16,-4 4 1 15,-5 6-1-15,0 1-2 16,-7 5 2-16,-4 12 0 16,0 5 2-16,0 0-3 15,0 2 2-15,-1-2-1 16,7 2 0-16,2 0-1 15,9-2-3-15,10 0 4 16,7 5-27-16,8 6-119 16,7 1-65-16,6 4-205 0</inkml:trace>
  <inkml:trace contextRef="#ctx0" brushRef="#br0" timeOffset="180773.5913">2718 2135 1187 0,'0'0'45'16,"0"0"-42"-16,0 0-5 15,0 0 5-15,0 0 19 16,-18 95-1-16,18-51-19 0,0 1 7 15,0-1-7 1,0-4-1-16,4-6 6 0,-1-9-6 16,-1-6 1-16,-1-10-1 15,-1-4 4-15,0-5 1 16,0 0 54-16,0-3-9 16,0-20 7-16,0-8-58 15,-1-10-1-15,1-4 0 16,0 0-7-16,0-2-4 15,1 5 3-15,13 5-9 16,3 7 14-16,3 7-4 16,3 4-2-16,-1 9 5 15,0 6 1-15,-1 4 1 16,1 0-2-16,-1 3 1 0,-2 11 3 16,-2 5 0-16,-9 2-9 15,-7 6 9-15,-1 2 1 16,-16 4 0-16,-17 0 12 15,-6 1 7-15,-1-3-8 16,7-4-10-16,5-6 6 16,7-5-7-16,12-6-3 15,9-6-63-15,0-4-238 16,3 0-516-16</inkml:trace>
  <inkml:trace contextRef="#ctx0" brushRef="#br0" timeOffset="180992.3688">3071 2531 1072 0,'0'0'100'0,"0"0"-95"15,0 0 30-15,-41 98 5 16,41-62-21-16,0 1-8 15,1-1-11-15,14-5-8 16,5-6-159-16,-4-11-156 16</inkml:trace>
  <inkml:trace contextRef="#ctx0" brushRef="#br0" timeOffset="181614.3521">4646 1157 1094 0,'0'0'148'15,"0"0"-90"-15,0 0 20 16,0 0-23-16,0 0-36 16,0 0-16-16,2 51 6 15,-2-7-2-15,0 3 0 16,0 3-3-16,0-2-4 15,-10-4 0-15,-2-5-58 0,-6-7-79 16,0-10-201-16,-8-13-337 16</inkml:trace>
  <inkml:trace contextRef="#ctx0" brushRef="#br0" timeOffset="181772.3948">4459 1397 1006 0,'0'0'145'0,"0"0"-126"15,0 0 8-15,0 0 39 16,94-33-37-16,-50 30-18 0,10 1-11 16,7-1-1-1,-4-3-121-15,0-5-358 0</inkml:trace>
  <inkml:trace contextRef="#ctx0" brushRef="#br0" timeOffset="182265.2649">5409 1081 1273 0,'0'0'38'16,"0"0"-38"-16,0 0-1 15,0 0 1-15,-15 87 13 16,24-44 18-16,9 7-11 0,10-1-19 15,-1-3 3 1,-2 0-1-16,-1-7 1 0,-7-10-3 16,-1-7 2-16,-9-12 2 15,-5-6-4-15,-2-4 4 16,0-12 18-16,-12-15-12 16,-6-9-11-16,-1-4-11 15,5-4 1-15,1-4-15 16,4-4-11-16,6-4 0 15,1-4 24-15,2 5 9 16,5 5-1-16,15 10-1 16,3 12 3-16,3 10-1 15,2 4 3-15,0 9 0 16,2 5-1-16,-3 0-4 0,0 9-13 16,-2 11 15-16,-5 6 3 15,-4 6 6-15,-12 2-6 16,-4 3 29-16,-9 3-6 15,-19 1-4-15,-5-2 6 16,-1-3-22-16,5-7-3 16,10-5-2-16,13-11-126 15,6-12-314-15</inkml:trace>
  <inkml:trace contextRef="#ctx0" brushRef="#br0" timeOffset="182620.9089">5987 1349 1115 0,'0'0'137'0,"0"0"-126"0,0 0 4 16,0 0 13-16,0 0 2 15,87 7-24-15,-67 11 6 16,-1 5-9-16,-12 2-2 15,-7 6 0-15,0 1 2 16,-9 1 1-16,-12-1-4 16,-1-8-2-16,1-5-5 15,8-8 7-15,3-5-3 0,8-3 6 16,2-3-6-16,0 0 8 16,0 0-9-16,6 0 5 15,16 0-1-15,8 0 2 16,4 0 1-16,4 0-3 15,-4 0 2-15,-1 0-2 16,-5 10-60-16,-6-1-172 16,-16 1 30-16</inkml:trace>
  <inkml:trace contextRef="#ctx0" brushRef="#br0" timeOffset="183267.3977">7142 920 1002 0,'0'0'118'0,"0"0"-17"16,0 0-92-16,0 0-5 15,0 0 7-15,6 89 48 16,8-37-31-16,-3 2-3 15,-3-4-14-15,-4-5-11 16,-4-5-3-16,0-10 2 16,0-8-58-16,0-8-98 15,-12-10-135-15,-7-4-348 0</inkml:trace>
  <inkml:trace contextRef="#ctx0" brushRef="#br0" timeOffset="183396.9239">7093 1221 981 0,'0'0'45'0,"0"0"-44"16,95-20 54-16,-47 13-30 16,5 2-21-16,9 1-8 15,6-4-47-15,2-4-336 16</inkml:trace>
  <inkml:trace contextRef="#ctx0" brushRef="#br0" timeOffset="183931.9291">8210 900 1256 0,'0'0'71'16,"0"0"-59"-16,0 0 3 15,0 0-11-15,0 0 32 16,-5 76 3-16,10-37-19 16,4 2-8-16,4 1-6 15,-5-6-4-15,-2-5 2 16,-2-8-3-16,-2-9-1 0,-2-7 3 16,0-5-2-16,0-2 4 15,0 0 12-15,-3-14-3 16,-8-12 0-16,1-8-14 15,1-8-6-15,7-7-14 16,2-5-10-16,0-5-12 16,0-4 13-16,12 7 11 15,8 11 12-15,1 12-4 16,2 12 7-16,0 7-2 16,1 7 5-16,3 6 1 15,-1 1-1-15,0 3-2 16,-1 14 1-16,-4 5-2 15,-5 4 0-15,-7 4 6 16,-9 3 5-16,0-2 0 16,-12 0 23-16,-16-1-18 0,-2-1 4 15,-7 1-16-15,4-7-1 16,5-1 0-16,9-5-47 16,12-9-159-16,7-7-453 15</inkml:trace>
  <inkml:trace contextRef="#ctx0" brushRef="#br0" timeOffset="184360.0582">8647 1160 1216 0,'0'0'68'0,"0"0"-68"15,0 0 0-15,0 0 0 16,0 0 12-16,0 0-9 16,73-16-3-16,-64 23-3 15,0 5 0-15,-6 2 3 16,-3 1 0-16,0 2 0 16,-1 0-2-16,-10 1-2 15,-1-2 2-15,2 0 2 16,2-4 1-16,3-4 2 0,3-2-5 15,2-3 5 1,0-2-2-16,0 3 3 0,10-4-4 16,5 5 5-16,-6 0-2 15,-1 2-3-15,-4 3-2 16,-4 2 2-16,0 3 1 16,-14 2 6-16,-9 0 16 15,-4 4-5-15,3-6 8 16,3 2-17-16,3-5-4 15,5-3-5-15,2-4-57 16,7-5-248-16,1 0-537 16</inkml:trace>
  <inkml:trace contextRef="#ctx0" brushRef="#br0" timeOffset="185140.8551">9737 1028 899 0,'0'0'7'16,"0"0"-7"-16,0 0-33 0,100-30-165 15,-66 21-338-15</inkml:trace>
  <inkml:trace contextRef="#ctx0" brushRef="#br0" timeOffset="185314.7065">10356 979 547 0,'0'0'486'16,"0"0"-424"-16,0 0-52 16,0 0-10-16,0 0-4 15,0 0-50-15,112-31-185 16</inkml:trace>
  <inkml:trace contextRef="#ctx0" brushRef="#br0" timeOffset="189915.0408">2610 4896 913 0,'0'0'106'0,"0"0"36"16,0 0-95-16,0 0 1 16,0 0 7-16,0 0-10 15,0 0-43-15,-19 21 0 16,19 12 20-16,0 5 3 15,0 0-18-15,0 2 13 16,0 1-2-16,2-3-8 16,2-1-9-16,1-8 4 15,3-3-3-15,3-9-2 16,4-7-109-16,0-10-246 16,3-4-369-16</inkml:trace>
  <inkml:trace contextRef="#ctx0" brushRef="#br0" timeOffset="190123.4596">2918 5138 1066 0,'0'0'182'16,"0"0"-169"-16,0 0 1 15,0 0 36-15,0 0-34 16,0 0 7-16,91-20-6 15,-40 3-12-15,4-3-5 16,-3 5-2-16,-10 0-153 0,-11 1-326 16</inkml:trace>
  <inkml:trace contextRef="#ctx0" brushRef="#br0" timeOffset="190455.6227">3871 4769 1016 0,'0'0'253'0,"0"0"-193"15,0 0-38-15,0 0 26 16,0 0-26-16,0 0-13 16,-88 81-7-16,67-35 11 15,6 0 0-15,6 1-5 16,5 0-2-16,4-5-4 16,0-2-1-16,21-9-1 15,13-7-15-15,12-13-80 16,4-11-124-16,5-11-567 15</inkml:trace>
  <inkml:trace contextRef="#ctx0" brushRef="#br0" timeOffset="190933.9609">4290 4867 1248 0,'0'0'159'16,"0"0"-87"-16,0 0-31 15,0 0-8-15,0 0-16 16,0 0-16-16,-13 32 7 16,16 8-4-16,4 4 3 15,2 2-7-15,2-4 1 16,0-4 0-16,-2-11 0 16,-4-9 1-16,-2-7-1 15,-3-9-1-15,0-2 4 0,0-1 4 16,0-24 3-1,-11-12-11-15,-1-4-3 0,1-5 3 16,0-2-13-16,6-2-8 16,5 2 9-16,0 4-4 15,0 6 14-15,8 7-8 16,6 7 0-16,5 7 7 16,-4 7 0-16,1 8 1 15,0 2 1-15,1 0-9 16,-1 17 3-16,1 10 3 15,-8 2 3-15,0 2 1 16,-8 3-6-16,-1-2 6 16,-4 1 6-16,-11-2-5 0,-2-4 8 15,3-7-5-15,3-3-3 16,6-8-2-16,5-4-1 16,0-5-109-16,17 0-312 15,10 0-350-15</inkml:trace>
  <inkml:trace contextRef="#ctx0" brushRef="#br0" timeOffset="191129.3738">4682 5032 1187 0,'0'0'116'16,"0"0"-29"-16,0 0 13 0,0 0-61 15,0 0-24 1,0 0-4-16,-25 82-10 0,23-55 3 15,2 2-4-15,0-3-3 16,0-2 1-16,0-9-84 16,11-9-168-16,4-6-238 15</inkml:trace>
  <inkml:trace contextRef="#ctx0" brushRef="#br0" timeOffset="191398.9008">5127 4891 1289 0,'0'0'117'0,"0"0"-64"0,0 0-35 15,0 0-9-15,0 0-4 16,0 0-1-16,9 58 3 15,5-28 6-15,-4 1-9 16,-3-4-3-16,-7-4-2 16,0-5 0-16,-13-1-55 15,-14-8-104-15,-1-4-203 0,-4-5-130 16</inkml:trace>
  <inkml:trace contextRef="#ctx0" brushRef="#br0" timeOffset="191532.136">5006 5026 827 0,'0'0'226'0,"0"0"-69"15,0 0-37-15,0 0-47 16,0 0-21-16,0 0-39 16,100-51-11-16,-52 47-2 15,5 3-3-15,-1-5-52 16,-7 1-300-16</inkml:trace>
  <inkml:trace contextRef="#ctx0" brushRef="#br0" timeOffset="192037.0706">5837 4671 364 0,'0'0'952'15,"0"0"-906"-15,0 0-44 16,0 0-1-16,0 0 12 15,0 0 11-15,-24 106-1 16,24-69-16-16,3 2 8 16,0-3 4-16,3-5-5 15,-6-6-7-15,0-9-2 16,0-8 10-16,0-6-10 0,0-2 8 16,0 0 11-1,0-9 9-15,-9-13-23 0,0-10-7 16,0-6-3-16,6-7-10 15,1 2-18 1,2-1 9-16,0 4-11 0,0 1 16 16,0 7-4-16,4 6-7 15,6 7 14-15,-1 7 4 16,3 5 3-16,0 3 1 16,0 4 0-16,4 0 3 15,-1 0-9-15,1 14 6 16,-2 3 2-16,-4 6 1 15,-4 2 0-15,-6 5 11 16,0 0 23-16,-6 1-11 16,-10-2-13-16,-3-2 3 0,2-5-9 15,5-8-4-15,8-4-9 16,4-10-155-16,0 0-400 16</inkml:trace>
  <inkml:trace contextRef="#ctx0" brushRef="#br0" timeOffset="192387.0458">6074 4811 890 0,'0'0'191'16,"0"0"-175"-16,0 0 107 15,0 0-46-15,0 0-21 0,0 0-6 16,78 33-17-16,-62-14-23 15,-4 2 2-15,-3 1-6 16,-6 2-6-16,-3-1 0 16,0-2 0-16,-14-2 2 15,-5-2 5-15,1-2-7 16,1-6-3-16,9-6 3 16,3-3-11-16,4 0 7 15,1 0 1-15,0-8-12 16,9-1 13-16,7 2-6 15,7 0 8-15,-1 1 3 16,3 4-2-16,2-1-2 0,4 1 1 16,5 2-59-1,2 0-70-15,-7 0-302 0</inkml:trace>
  <inkml:trace contextRef="#ctx0" brushRef="#br0" timeOffset="192852.5941">6553 4332 370 0,'0'0'708'16,"0"0"-675"-16,0 0-28 15,0 0-5-15,0 0 44 0,86 1-11 16,-53 12 30 0,1 5-46-16,-2 9 5 0,3 7 1 15,-9 7 3-15,-8 8-6 16,-8 6 1-16,-10 3 7 16,-6 7-8-16,-28 3-8 15,-15 1-6-15,-13-4-2 16,-9-6-4-16,-9-5-3 15,-4-6-106-15,-7-12-163 16,3-9-346-16</inkml:trace>
  <inkml:trace contextRef="#ctx0" brushRef="#br0" timeOffset="193996.8529">4172 6007 1072 0,'0'0'120'0,"0"0"-64"0,0 0-22 15,0 0 27-15,0 0-29 16,0 0-30-16,-5 0-2 15,7 22-3-15,10 4-4 16,6 1-106-16,2 1-179 16,-2-3-216-16</inkml:trace>
  <inkml:trace contextRef="#ctx0" brushRef="#br0" timeOffset="194150.8963">4341 6493 559 0,'0'0'220'0,"0"0"-214"16,0 0 6-16,0 0-8 16,0 0-2-16,0 0-2 15,18 43-2-15,-10-30-270 16</inkml:trace>
  <inkml:trace contextRef="#ctx0" brushRef="#br0" timeOffset="194315.637">4429 6827 746 0,'0'0'41'0,"0"0"-39"16,0 0 5-16,0 0-7 16,0 0-13-16,0 0-168 15,46 61-90-15</inkml:trace>
  <inkml:trace contextRef="#ctx0" brushRef="#br0" timeOffset="194421.4021">4541 7054 642 0,'0'0'200'15,"0"0"-134"-15,0 0 65 16,0 0-33-16,0 0-64 16,0 0-34-16,0 55-199 0</inkml:trace>
  <inkml:trace contextRef="#ctx0" brushRef="#br0" timeOffset="236282.027">6941 8311 576 0,'0'0'163'0,"0"0"-84"15,0 0 6-15,0 0 18 0,0 0 2 16,0 0-32 0,0 0-54-16,0 0-5 0,-78-22-1 15,57 40-4-15,0 3 17 16,3 4-10-16,-1 3 1 16,8 1 0-16,1 2-2 15,4 1-5-15,5 3-3 16,1-3-7-16,0 0 0 15,6-5 2-15,9-6-2 16,6-6 0-16,4-7 0 16,-1-8 8-16,5 0-1 15,0-16-3-15,-7-8-4 16,-2-8-1-16,-3 1-6 16,-9-1 2-16,0 5 4 0,-7 4 1 15,-1 4 0 1,0 8 0-16,0 5 0 0,0 6 0 15,0 0-3-15,0 0-5 16,0 0-13-16,0 17 17 16,4 3 4-16,1 8 0 15,1 6 4-15,1 5-4 16,-1 0 1-16,-3 1 1 16,-3-3-1-16,0-1-1 15,0-4 0-15,0-4 1 16,-6-6-2-16,0-5 2 15,2-4-1-15,1-9 1 16,3-4 0-16,0 0-1 16,0-2 1-16,0-16-1 15,3-8-45-15,12 0 30 0,4-1 4 16,3 1-6-16,1 5 4 16,-2 2 12-16,0 2-1 15,-1 3 2-15,0-3 0 16,1 5 2-16,0-2-5 15,-2 0 4-15,-1 0-1 16,-6-2 5-16,4-1-3 16,-5-3 1-16,-4 1 5 15,2-2-5-15,-6 1 3 16,-3-1-4-16,0 1-2 16,0 5 0-16,0 1 1 15,0 7 1-15,-2 2 6 0,-2 5-5 16,-3 0 5-1,1 0 1-15,-2 15-6 0,0 6-3 16,0 2 1-16,5 1-1 16,3 0 5-16,0 0-2 15,0-3 4-15,3-1-7 16,10-4 0-16,-1-2 5 16,1-5-4-16,0-1 3 15,0-7 2-15,1-1-5 16,5 0-1-16,-3-11-6 15,2-7-7-15,-1-2 3 16,2-1 7-16,-4 2 1 16,1 5 1-16,-2 6 1 0,-1 3-1 15,-1 5 0-15,3 0-5 16,-5 0-1-16,-1 15 4 16,-1 1 2-16,-4 6-7 15,-4-2 8-15,0 2 2 16,0-2-2-16,0-4-7 15,0-4 6-15,0-5 2 16,0-4-2-16,0-3-22 16,0 0-43-16,0-17-11 15,12-4-52-15,6-2 82 16,0 1 5-16,3 6-3 16,0 3 36-16,-2 1 7 0,0 2 2 15,-2 3 0 1,-1 2 8-16,-2-2 3 0,4 2 4 15,-5-2 14-15,2-2-3 16,-1-1-8-16,0-2 13 16,-3-5 32-16,2-1-41 15,-1-2-9-15,-4 0 4 16,0 0 1-16,-3 2-5 16,-2 3 14-16,-2 1-12 15,1 1-3-15,-2 4 21 16,0 3-7-16,0 3 24 15,0 3-26-15,0 0 8 16,0 0-1-16,0 0-29 16,-8 12 4-16,0 2 3 0,2 5-8 15,3-3 9-15,1 2-6 16,2 1-3-16,0-2 5 16,0 0 2-16,2-3-7 15,7-2 4-15,2-2-2 16,3-1-1-16,1-4-1 15,0 0 0-15,3-5 6 16,0 0-5-16,1 0-1 16,0-2-1-16,-1-9-16 15,-3 0-94-15,-6-1-137 16,-7 0-384-16</inkml:trace>
  <inkml:trace contextRef="#ctx0" brushRef="#br0" timeOffset="238049.8375">7880 8470 648 0,'0'0'131'0,"0"0"-121"15,0 0-5-15,0 0 34 0,0 0 61 16,0 0-5 0,52 0-36-16,-28-2-25 0,1-8-15 15,1-3-7-15,-4-1-12 16,-2 0 3-16,-8-1 2 15,-3-2 1-15,-5-2-2 16,-4 2-2-16,0-2 2 16,0-1 0-16,-1-1-3 15,-4-3 1-15,2-5-2 16,3 0 1-16,0 0-2 16,9 4 0-16,11 8 0 15,-2 5-5-15,2 3 3 16,0 6 3-16,-3 3-4 15,-1 0 1-15,-3 0 0 16,-3 10-1-16,-2 7 4 16,-5 1-6-16,2 4 6 0,-1 5 0 15,-3-5 14-15,1-3 19 16,2-1 3 0,2-9-16-16,5-1-9 0,2-5-2 15,7-3 4-15,2 0-4 16,4-11-8-16,0-10 6 15,-2 0-6-15,-4 2-1 16,-3-3 1-16,-6 7-1 16,-7 0 0-16,-1 7 0 15,-3 3-2-15,0 3 2 16,0 2-15-16,-3 0 3 16,-6 12 12-16,0 7 1 15,5 3 2-15,2-3 1 0,2-1-1 16,0-4 1-16,3-2-3 15,11-7 8-15,5-3-3 16,2-2-3-16,4 0 2 16,2-9-3-16,0-8-2 15,-2-2 0-15,-8-4-10 16,2 0-7-16,-7 2 12 16,-3 0 1-16,-4-1 4 15,2-2 0-15,-7-2 1 16,0 1 10-16,0-2 13 15,0 1 1-15,0 0 40 16,0-2-33-16,0-2 6 16,2-2-23-16,4 2-10 0,-1 4 8 15,-3 8 3-15,-2 7 2 16,0 4 8-16,0 3-1 16,-2 1-6-16,-2 3 5 15,3 0-24-15,-2 0-4 16,0 4 2-16,-2 16 4 15,1 5 3-15,3 5-2 16,1-1-3-16,0 0 7 16,0 2-5-16,10-6 0 15,3 2-2-15,0-5-3 16,3 0 3-16,3-4 0 16,3-6 5-16,2-3-5 15,1-5 0-15,2-1-4 16,0-3 4-16,-2 0 2 0,-2-14-2 15,-4 0-12-15,-6-3-5 16,-2 1 16-16,-6-1-9 16,2 0 2-16,-6 3 7 15,-1-1-3-15,0 1 2 16,0 4-3-16,-1 0 1 16,-2 4-1-16,-3 0-1 15,5 2 4-15,-1-1-10 16,-1 0 11-16,3-2-1 15,0 0-5-15,0 1-4 0,8-3 3 16,8 1 1-16,3-2 2 16,2 3-7-16,3-3-17 15,3 4 10-15,-3 0-22 16,1 2-2-16,-7 3-12 16,-5 1 7-16,-5 0 31 15,-5 0 9-15,-3 8 0 16,0 4 1-16,0 5 7 15,0 0 17-15,-2-1 18 16,2 1-5-16,0 0 4 16,0-4-12-16,3-1-11 15,15-5-2-15,10-3-7 16,5-3 8-16,3-1 11 16,0 0-18-16,-2 0 3 15,-2-4-3-15,-4-4-2 0,-7 2 2 16,-6-1-2-16,-4-2-1 15,-1 1 0-15,-3-4-2 16,-1 1 2-16,0-2 8 16,-3-2-8-16,-3 1-2 15,1 0 2-15,-1 5-3 16,0 2-2-16,0 4 2 16,0 3-2-16,0 0 4 15,0 0-18-15,0 3 2 16,0 10 17-16,0 1 8 15,0 0 2-15,0-1 0 16,8-2 24-16,1-2-22 16,3-6-10-16,0-3 0 0,4 0 4 15,2 0-2-15,4-2-4 16,5-11-76-16,-2-2-160 16,2-2-165-16</inkml:trace>
  <inkml:trace contextRef="#ctx0" brushRef="#br0" timeOffset="239378.0736">9981 7599 925 0,'0'0'66'0,"0"0"-33"0,0 0 48 16,0 0 68-16,0 0-29 15,0 0-79-15,69-79-15 16,-39 45-13-16,-3 0-7 16,-4 2-4-16,-3 1 2 15,-10 2-4-15,-4 7 0 16,-6 5 3-16,0 7 5 0,0 5-8 15,0 5-3 1,-6 0-21-16,-2 10 15 0,-5 14 9 16,4 2 5-16,4-2-5 15,5-6 0-15,0-4 0 16,12-4 4-16,9-5-4 16,4-5 2-16,5 0-1 15,4-9 4-15,-2-13-5 16,1-7 0-16,-7-1-24 15,-3-1 7-15,-8 3 5 16,-5 3 4-16,-6 2 7 16,-4 7 2-16,0 2 0 15,0 7 5-15,0 3-6 16,0 4 7-16,0 0-7 16,0 5-11-16,0 15 11 0,0 2 3 15,0 3 6-15,1-2-9 16,6-1 12-16,-1-2-11 15,0-3 6-15,1-1-4 16,-3-5-1-16,1-5-1 16,0-2 1-16,-2-4-2 15,0 0 2-15,7 0 7 16,1-13 1-16,4-6-9 16,1 1-1-16,0 3 0 15,-1 1-5-15,0 8 2 16,-1 3 4-16,-2 0-2 15,-1 3 0-15,0 0-1 16,0 0-1-16,-1 0 0 0,0 0 3 16,2 3-1-1,-1-1 1-15,-1-1 3 0,3-1-3 16,-1 0 4-16,6 0-1 16,-1-11-3-16,4-6 4 15,1-2-4-15,-4-1 0 16,-3 1 0-16,-3 2 0 15,-6 5-1-15,-3 3 1 16,-2 5-2-16,-1 2 1 16,0 2-2-16,0 0-15 15,0 0-4-15,0 12 19 16,0 0 2-16,0 4 1 16,0-3 7-16,0-3-4 15,0 1-3-15,6-4 1 0,2-3 4 16,-1 1-5-16,2-5 3 15,1 0 2-15,1 0-4 16,-2 0-1-16,1-5-24 16,-5-7-157-16,-5-4-173 15</inkml:trace>
  <inkml:trace contextRef="#ctx0" brushRef="#br0" timeOffset="240284.1272">10826 7232 821 0,'0'0'88'0,"0"0"-64"16,0 0 68-16,3-89 15 16,7 61-34-16,1-1-10 15,0 4-27-15,-1 2-2 16,-3 8-11-16,-2 5 8 15,-2 5-13-15,-2 3-8 16,-1 2-10-16,0 0-1 16,0 17-10-16,0 8 11 15,0 6 1-15,-1 0 8 16,-2-4-5-16,3-4 0 16,0-6-3-16,9-6 3 15,7-4 0-15,6-7-1 0,4 0 3 16,5-10-2-16,3-12 6 15,-5-4-9-15,-2-4 0 16,-6 1-1-16,-7-1 1 16,-2 3-1-16,-4 3 0 15,-3 2 0-15,-2 4-6 16,-2 2 7-16,2 8-3 16,-3 2 3-16,0 6-1 15,0 0 0-15,3 0-5 16,1 2-16-16,2 14 21 15,1 6-2-15,3 3 5 16,-1 1-4-16,0 1 2 0,-3-1 3 16,1-4-4-16,-3 0-5 15,-1-5 3-15,-1-8-159 16,1-6-197-16</inkml:trace>
  <inkml:trace contextRef="#ctx0" brushRef="#br0" timeOffset="240415.9249">11433 6927 789 0,'0'0'267'15,"0"0"-233"-15,0 0-34 16,0 0-2-16,0 0-7 16,0 0-260-16</inkml:trace>
  <inkml:trace contextRef="#ctx0" brushRef="#br0" timeOffset="242232.4331">7879 9115 548 0,'0'0'110'0,"0"0"-22"0,0 0-32 16,-8-76 77-16,7 61 38 15,1 5-58-15,0 7-20 16,-2 3-46-16,1 0-1 16,-5 0-46-16,-6 14 18 15,-3 12-12-15,-3 8 4 16,-1 5 9-16,7 1-10 15,4-3-7-15,7-3 6 16,1-5-7-16,7-5-1 16,14-5 0-16,12-10 3 15,6-9-2-15,6 0 0 16,2-16-1-16,-2-5 1 16,-8 2-1-16,-13 2-3 0,-10 6 1 15,-10 4 2-15,-4 5 0 16,0 2 0-16,-3 0-1 15,-16 1-12-15,-2 15 13 16,-2 2 1-16,7 5-1 16,7-1 0-16,8 1-1 15,1-2-4-15,0-4 5 16,13-8-2-16,8-1 4 16,7-8 1-16,2 0 1 15,0-8-4-15,-3-9 4 16,-5-3-1-16,-5-3-3 15,-6 3 0-15,-7 1-2 0,-4 0 0 16,0 5-9 0,0 0 8-16,-14 2-6 0,-1 3-12 15,-3 4-2-15,4 5 5 16,0 0-4-16,6 0-5 16,0 0 12-16,3 0 0 15,-1 5 14-15,3 4-1 16,3-1 1-16,0 1 1 15,0 0-5-15,2 1 5 16,10-3 0-16,4-1 0 16,2-4-1-16,4-2-4 15,-2 0-19-15,2-2-11 16,-3-11 6-16,-4-6-2 16,1-2 28-16,-3-1 1 15,0-1 2-15,0 4 0 0,-2 0 1 16,4 5 0-16,-3 4 8 15,-2 5 6-15,2 5 13 16,0 0-14-16,0 0-6 16,-2 18 2-16,-1 3 2 15,-8 3-4-15,3 2-2 16,-4-3-3-16,0-2 3 16,0-2-6-16,-5-6 3 15,2-6-3-15,3-7-1 16,0 0 1-16,0-8 0 15,2-17-23-15,11-5-60 16,1-1 19-16,0 2-60 0,-1 0 80 16,-3 4 41-16,-1 1 3 15,0 5 1-15,-3-1-1 16,0 3 24-16,-3 3 6 16,-3 3-13-16,0 3-1 15,0 5-8-15,0 3 8 16,0 0-12-16,0 0-4 15,0 0-10-15,6 0 3 16,3 14 7-16,1 0 0 16,5 4 0-16,0 3 0 15,0 2 10-15,-3 1 1 16,-3-3 4-16,-2-2-10 16,-2 0 3-16,-4-5-7 0,1-5 3 15,1-2-4 1,-3-6 3-16,3-1-2 0,1 0 6 15,5-17-7-15,0-5-48 16,3-6 8-16,1 0-13 16,1-3 31-16,2-1 14 15,1-2 5-15,-3 1 3 16,-3 4 0-16,-3 1 4 16,-7 3 33-16,2 3 28 15,0 2-8-15,-3 1-25 16,0-1 3-16,0 3 5 15,1 0 7-15,-1 5-12 0,3 3-9 16,-1 5 6 0,-2 4-11-16,1 0-17 0,1 1-4 15,-1 19 0-15,0 9 21 16,4 2 22-16,1 5-21 16,3-4-8-16,1-3-4 15,1-6-3-15,2-6-7 16,1-6 1-16,1-8-1 15,-3-3-24-15,-2-3-157 16,-7-17-260-16</inkml:trace>
  <inkml:trace contextRef="#ctx0" brushRef="#br0" timeOffset="242349.3429">8707 8847 848 0,'0'0'43'16,"0"0"-14"-16,0 0-13 15,0 0-16-15,0 0-197 16</inkml:trace>
  <inkml:trace contextRef="#ctx0" brushRef="#br0" timeOffset="243488.6609">8919 8973 783 0,'0'0'255'0,"0"0"-210"15,0 0-19-15,0 0 13 16,0 0 9-16,0 0-20 16,11 0 9-16,6 0 3 15,2 0-8-15,0-4-16 16,1-9-7-16,4-6 7 15,-2-3-14-15,1-3 0 16,-1-4 1-16,5 1-3 16,-5 0 1-16,5 5-1 15,-6 6 0-15,-3 9 0 16,-8 4 0-16,-5 4-7 16,0 0 5-16,-3 5-6 0,-1 9 2 15,1 2 6-15,1 1 8 16,0-1-3-16,5-6-3 15,3-1 7-15,4-5 8 16,6-4-17-16,9 0 13 16,3-5-2-16,3-12-9 15,-3-3 5-15,-8 3-6 16,-8 3-1-16,-7 8 0 16,-7 4-3-16,-3 2-8 15,0 0-13-15,-2 11-5 16,-14 7 29-16,5 4 2 15,-1-1 2-15,4-4-2 16,5-3 1-16,3-3 4 16,0-5-5-16,0-3 5 0,16 0 2 15,2-3-2-15,6 0-1 16,-2-6-3-16,3-8-1 16,-5 0 0-16,-2-2-2 15,-8 2-5-15,-4-2-10 16,-6 4-10-16,0 2 4 15,0 1-10-15,-9 3-17 16,-5 4 4-16,-2 0-2 16,1 2 9-16,4 0 23 15,2 0-1-15,0 2 12 16,7 6 2-16,2-1 0 16,0 0 1-16,0 0 0 15,6-4 0-15,9-1 1 0,4-2 2 16,3 0 3-16,0 0-4 15,2-12-2-15,0-6 2 16,2-3-1-16,1-5 0 16,-6 1 15-16,0 1 48 15,-8 0-21-15,-4 5-4 16,-6-3 15-16,-3 2-22 16,0 3 9-16,0 3-8 15,0 5-18-15,-4 3-8 16,-1 4 14-16,-2 2-21 0,1 0-2 15,0 3 2 1,0 10-1-16,3 5 0 0,0 2 1 16,1 1 0-16,2 1 3 15,0-3 1-15,0-2-8 16,0-2 6-16,9-3-2 16,3-5 1-16,2-1-1 15,1-6-13-15,1 0 0 16,0 0-23-16,1-13-1 15,-1-6 4-15,2-2 3 16,-1 0 15-16,-1 1 10 16,3 3 3-16,-2 6 0 15,1 4 2-15,-3 6-5 16,-1 1 5-16,-3 0 0 16,-6 15-5-16,-1 2 0 0,-4 3 2 15,0 3-4-15,0-3 6 16,0-1 1-16,0-5-24 15,0-4-129-15,0-9-21 16,0-1-93-16,0-3-77 16</inkml:trace>
  <inkml:trace contextRef="#ctx0" brushRef="#br0" timeOffset="243750.1387">10110 8572 357 0,'0'0'109'0,"0"0"-19"0,0 0 13 16,0 0-36-16,87-55-35 15,-75 41 31-15,-2-3-1 16,-1-1-28-16,4-3-31 16,-2-4 25-16,-3-2 70 15,-4 3 26-15,-4 2-99 16,0 6 33-16,-4 11 5 16,-1 5-7-16,-4 7-46 15,0 16-10-15,0 8 23 16,5-3 12-16,2-1-20 15,2-7-10-15,0-6-5 16,0-6-3-16,8-8-71 16,11 0-253-16,3-16-584 15</inkml:trace>
  <inkml:trace contextRef="#ctx0" brushRef="#br0" timeOffset="243868.7447">10483 8349 1042 0,'0'0'46'0,"0"0"126"16,0 0-109-16,0 0-49 15,0 0-1-15,96 36-13 16,-90-26-497-16</inkml:trace>
  <inkml:trace contextRef="#ctx0" brushRef="#br0" timeOffset="246239.3735">9299 9381 292 0,'0'0'84'0,"0"0"6"16,0 0-8 0,0 0 27-16,0 0-11 0,0 0-26 15,-2-62-10-15,2 60-2 16,0 1 6-16,0-1-6 15,0 2-9-15,0 0-13 16,0 0-17-16,0 0-15 16,0 0-6-16,0 5 6 15,9 12-1-15,9 3 7 16,2 6 1-16,2 3 4 16,6 2-7-16,2 1-6 15,6 2 1-15,4-2 0 16,5 2-1-16,1 2-3 15,1-2 1-15,1 2-2 0,-1 0 4 16,-3 1-4 0,-3-1 2-16,-2-1 3 0,-3 2-5 15,-1-1 1-15,2 1 0 16,1 1-1-16,1 1 0 16,2-2 0-16,3 2 0 15,2 0 0-15,-1-3 0 16,-5-2 6-16,0 1-6 15,-3-3 0-15,1-1 0 16,-1 0 0-16,0-1 3 16,-3-2-2-16,2 0 5 15,0-3 7-15,0 3 9 16,1-2-3-16,-4-1-15 16,-2 2 9-16,1-4-5 15,-1 2 9-15,2 2-1 0,1 1-6 16,-3-1 10-16,-2 0-13 15,-6-3-4-15,-6-4 1 16,-2-2 1-16,-3-4-2 16,-1-3-1-16,-3-4 0 15,-1-1-1-15,-2 0 5 16,0-4-6-16,1 3-2 16,-2-1 2-16,1-1-2 15,-4 0 2-15,2 1 1 16,-2-3-1-16,1 1-2 0,-2-1-14 15,0-1-37 1,0 0-36-16,0-1-57 0,0-21-179 16</inkml:trace>
  <inkml:trace contextRef="#ctx0" brushRef="#br0" timeOffset="246801.8646">10856 9997 334 0,'0'0'461'16,"0"0"-440"-16,0 0 7 16,0 0 21-16,39 82 71 15,-17-54-42-15,4 7-18 16,6-1-12-16,1 6-10 15,2 4-20-15,-1 6 15 0,-1 7-8 16,-3 6-13-16,-4 0-1 16,-2 5-4-16,-6-3-2 15,-8 3-5 1,-4 2-2-16,-4 2 2 0,-2-5 2 16,0-2-2-16,0-4 0 15,-14-6 0-15,-6-4 0 16,-8-6 1-16,-12-7 1 15,-12-6 0-15,-13-5-2 16,-16-6 3-16,-10-4-1 16,-15-4 2-16,-11 0-4 15,-9-2-1-15,-10 1-2 16,1 0 6-16,2 1-6 16,-1-1-70-16,-5-3-177 15,-10-5-671-15</inkml:trace>
  <inkml:trace contextRef="#ctx0" brushRef="#br0" timeOffset="265384.133">2909 3334 109 0,'0'0'349'16,"0"0"-314"-16,0 0-34 15,0 0 8-15,0 0 69 16,0 0 15-16,0 0-37 0,-9-6 18 16,12-1-62-16,5 0-9 15,2 2 14-15,-3 2-9 16,4-1-1-16,2-1-7 16,5 2 5-16,6-2-6 15,6 1 2-15,3-1 2 16,8-3-2-16,4-1 0 15,7-3 1-15,9-4 0 16,5-3-1-16,10-2-1 16,5-3 0-16,7-1 0 15,6 0 0-15,11-3 0 16,6-2 0-16,10-3 0 16,6-5-2-16,5 1 2 15,3-4 0-15,-4 2 2 16,1 3 0-16,-3 0-1 0,4 7-2 15,5-1 1 1,5 0 0-16,8 3-2 0,1-3 0 16,0 0 4-16,0 1-2 15,-7-1 0-15,-1-1-4 16,0 2 4-16,-2-4-2 16,1 1 2-16,0 3 0 15,0-3-1-15,-5 1 1 16,2-3 0-16,-9 2-6 15,-7 1-4-15,4-1 5 16,-1 1 4-16,-5 2 1 16,0-1 0-16,-4 0-1 15,-6 2 1-15,-1 0 0 0,-11 4 9 16,-1-1-2-16,-8 4-2 16,-8 4 7-16,-6 0-10 15,-7 3 8-15,-8 2 0 16,0 1-5-16,-5 1-3 15,-8 1 1-15,-7 3-1 16,-11 0 5-16,-4 3-7 16,-10 3-5-16,-15-4-105 15,-2-1-494-15</inkml:trace>
  <inkml:trace contextRef="#ctx0" brushRef="#br0" timeOffset="278233.1441">2041 8006 226 0,'0'0'31'0,"0"0"1"0,0 0-19 15,0 0 29-15,0 0-22 16,0 0 8-16,0 0 29 15,-46-42-36-15,43 39-12 16,-2-1 3-16,2 1 0 16,3 1 19-16,-3-3 28 15,3 3-18-15,0 0-6 16,0 1 12-16,0 1 1 16,0-2-31-16,0 2-14 15,0-1-3-15,15-1 0 16,7 0 1-16,4-2 5 15,2-2 3-15,8 1-5 16,1-1-2-16,6-3 4 16,1 1-1-16,1-3-4 0,1 0 6 15,3 3-5-15,0-1-1 16,5 1 0-16,4-2 3 16,-3 0-3-16,5-3 0 15,1 3 0-15,-3-5 9 16,11 0-9-16,1-2-1 15,6-2 9-15,6-1-3 16,2-1-6-16,-1-1-2 16,0-2 2-16,0 1 4 15,0 0 1-15,4 0-5 0,1 0-1 16,7 0 1 0,2 3 0-16,4-2 2 15,1 0-2-15,1 0-2 16,6-2 2-16,0 2-2 0,1-2 1 15,0 2 1-15,-3 1 1 16,3 0-1-16,0 1 4 16,5-2-4-16,2-1 1 15,3 1-2-15,-1-3-3 16,-2 3 4-16,-1 0 2 16,-1-1-2-16,-3 3 0 15,-2-4 1-15,-1 0-1 16,4-3 0-16,5 0 0 0,3-2 1 15,7-1-5 1,2 2 4-16,-2-3 0 0,-1 3 3 16,-2 0-2-16,-5 2-2 15,-1 1 2-15,0-1 1 16,4 1 0-16,2 1 16 16,8-1-11-16,2 0 13 15,-3 2-11-15,-1-3-2 16,0 4 1-16,-7-2-5 15,0 0 5-15,-2 0 8 16,0 2 5-16,-2 0-18 16,-4 0 4-16,-1 2-1 15,-9-3-4-15,-1 2 15 16,-7 0-3-16,-6 4-4 16,-11 1-2-16,-4 1 0 0,-8 0-4 15,-9 1-1 1,-8 2-3-16,-9 1 0 0,-5 0-1 15,-6 5-18-15,-6-5-97 16,-14-3-217-16</inkml:trace>
  <inkml:trace contextRef="#ctx0" brushRef="#br0" timeOffset="287032.4855">3461 8556 875 0,'0'0'229'0,"0"0"-157"16,0 0-23-16,0 0-2 16,0 0 6-16,0 0-4 15,0 0-22-15,-6-52-14 16,12 34-4-16,1-1 1 16,2-4-1-16,-2-1 0 15,3-1-9-15,-3 1 8 16,-1 5-6-16,-3 5-1 15,-3 8 1-15,0 4 12 16,0 0-14-16,0 2-5 16,0 0-1-16,0 0 2 0,0 0-5 15,-8 24 6-15,-12 13 3 16,-6 13 6-16,2 8 3 16,2 1-8-16,9 0 0 15,5-1-1-15,8-7 1 16,0-7-1-16,2-10 0 15,15-5-4-15,7-8 4 16,0-6 0-16,4-5 1 16,1-7-1-16,-4-3 2 15,-4 0-4-15,-3-2 9 16,-3-10-7-16,-6-4 0 16,-3-1-1-16,-6 0 1 0,0 2-2 15,0 1-4 1,-9 1 3-16,-5 4 2 0,-2 5-4 15,3 3 0-15,1 1 4 16,6 0-3-16,0 0 4 16,4 0-12-16,2 0-60 15,0 0-133-15,17-2-71 16,7-13-253-16</inkml:trace>
  <inkml:trace contextRef="#ctx0" brushRef="#br0" timeOffset="287368.7104">3853 8371 869 0,'0'0'214'16,"0"0"-191"-16,0 0-17 15,0 0 0-15,0 0-4 16,0 0 16-16,67-38-11 16,-39 37-14-16,-8 1 4 15,-2 0-1-15,-5 4 1 16,-5 11-6-16,-8 5 5 0,0 4 3 16,-5 3 1-1,-13 4 29-15,-3-1 8 0,3-2-28 16,5-8 5-1,7-6-13-15,6-3-1 0,0-7-46 16,22-4-142-16,1-6-301 16</inkml:trace>
  <inkml:trace contextRef="#ctx0" brushRef="#br0" timeOffset="287633.0795">4023 8349 822 0,'0'0'86'0,"0"0"-33"0,0 0 32 15,0 0-31-15,0 0-20 16,-82 39 12-16,73-10-40 16,-3 7 18-16,6 1-8 15,3 4 10-15,3 2-12 16,0-2-10-16,0-4 12 15,9-1-1-15,6-5-12 16,6-4-3-16,4-5-1 16,5-5 0-16,3-10-36 15,0-7-265-15</inkml:trace>
  <inkml:trace contextRef="#ctx0" brushRef="#br0" timeOffset="287985.1611">4332 8369 922 0,'0'0'88'0,"0"0"-73"15,0 0-15-15,0 0 6 16,0 0-2-16,104-42 2 0,-83 42-1 16,0 1-4-1,-2 15-1-15,-8 1-2 0,-4 8 2 16,-7 1 13-16,0 7 27 16,-10 1 14-16,-14 1 48 15,3-6-74-15,5-7-8 16,1-8-5-16,12-8-13 15,3-6-2-15,0 0-23 16,15-20-111-16,8-14-153 16</inkml:trace>
  <inkml:trace contextRef="#ctx0" brushRef="#br0" timeOffset="288183.7537">4621 8276 725 0,'0'0'172'15,"0"0"-117"-15,0 0 32 16,0 0-22-16,0 0 0 16,0 0-24-16,-83 73-25 15,78-50-10-15,4 0-5 16,1-3 1-16,0-2-2 16,9-2 0-16,7-8-207 15,-1-8-407-15</inkml:trace>
  <inkml:trace contextRef="#ctx0" brushRef="#br0" timeOffset="288549.3069">4745 8649 952 0,'0'0'46'15,"0"0"-42"-15,0 0 6 16,0 0 89-16,0 0 20 16,0 0-47-16,49-12-45 15,-29-5-10-15,-8 0 0 16,-1 0 6-16,-5-2-6 16,-4 2-12-16,1 1 3 0,-3 5 7 15,0 5 1-15,0 5 2 16,0 1-9-16,0 0-9 15,0 0 0-15,0 12-9 16,0 7 9-16,0 4 4 16,0-4 0-16,3-1-7 15,13-3 3-15,2-7-2 16,6-3-1-16,6-5-9 16,1-5-129-16,-1-21-243 15</inkml:trace>
  <inkml:trace contextRef="#ctx0" brushRef="#br0" timeOffset="288818.8602">5055 8163 884 0,'0'0'220'15,"0"0"-159"-15,0 0-22 16,0 0 27-16,0 0-22 15,81 0-28-15,-44 22 5 16,2 3-5-16,-3 8-7 16,-5 7-6-16,-6 4 7 15,-4 2-4-15,-10 5 13 16,-11 3-11-16,0 1-3 0,-25 2-5 16,-8 2 6-1,-12 3-6-15,-18-1-4 0,-11-5-294 16</inkml:trace>
  <inkml:trace contextRef="#ctx0" brushRef="#br0" timeOffset="291534.9142">3438 8550 671 0,'0'0'164'0,"0"0"-130"0,0 0 12 16,0 0 18-16,0 0 33 16,0 0-20-16,0 0-39 15,-4-14-38-15,4 29-11 16,0 15 5-16,0 9 5 16,9 4-1-16,3 6 4 15,3 4 2-15,-3 3 3 16,2 3-3-16,-3-3-2 15,3-2 0-15,-1-5-1 16,-1-6 1-16,1-4 3 16,2-8-5-16,0-6 3 15,-3-4 6-15,-3-11-7 16,-2-3-2-16,-4-4 8 0,-1-3-3 16,-1 0-2-16,-1 0 45 15,0-10 39-15,0-12-47 16,0-9-23-16,0-1-15 15,0-4-1-15,-4-2-1 16,-11-3 1-16,4-6-1 16,-3-6 0-16,-1-2 4 15,0-4-4-15,0 0 0 16,7 3 0-16,1 7 0 16,6 7 0-16,1 10-6 15,0 4 5-15,0 4-1 16,7 6-4-16,2 2 4 15,3 4-6-15,1 1-8 0,1 5-4 16,2 1 10-16,2 5-3 16,0 0-1-16,-2 0 2 15,4 15 8-15,-3 4-8 16,-3 8 12-16,-3 4-1 16,-6 5-2-16,-5 1 3 15,0 1-2-15,-7-1 2 16,-9-1 4-16,-2-2-4 15,-2-5 4-15,1 0-1 16,0-5-2-16,0-4-1 16,3-1 0-16,1-2 0 15,5-1-5-15,-2-6-191 16,-4-9-453-16</inkml:trace>
  <inkml:trace contextRef="#ctx0" brushRef="#br1" timeOffset="331450.0201">4791 8447 440 0,'0'0'180'16,"0"0"-108"-16,0 0 20 16,0 0 12-16,0 0-5 15,0 0 26-15,0-27-44 16,0 26-68-16,0-1 19 0,0 2-13 15,0 0 25 1,0 0-20-16,0 0-20 0,0 0 6 16,0 0-10-16,0 0-4 15,0 0 3-15,0 0 2 16,-7 0-1-16,-2 3 2 16,-1 4 0-16,-1 2-2 15,0-1 2-15,0 1-1 16,0 2-1-16,2 0 0 15,-1 0 2-15,4 0-4 16,-1 3 2-16,2-1 0 16,-1 0 0-16,2 0 1 15,-2-2-1-15,4 0 0 16,-1 2 1-16,3 0 3 0,0-1-4 16,0 2 4-16,0 1 1 15,0-2-4-15,0 3 1 16,0-2-2-16,0 0 0 15,0 0 1-15,0-2 0 16,0-1-1-16,5 0 0 16,1-1 0-16,-1 1 0 15,1-4 5-15,0 3-3 16,0-3 2-16,2 1-4 16,2-3 0-16,1 0 3 15,0-1 1-15,1 1 2 16,1 0-3-16,0-1-3 15,0-1 0-15,-1-3 0 0,2 0 4 16,-1 3 3 0,-1-3-7-16,0 0 13 0,0 0-13 15,-2 0 4-15,1 0 0 16,-1 0-4-16,2 0 1 16,-1 0-7-16,0 0 7 15,-3-3-1-15,3-3 2 16,0-1 5-16,0-1-2 15,2 0-4-15,1-4 0 16,-1 2 1-16,2-2-2 16,-1 1 5-16,-3 0-5 15,0 0 0-15,-4 3 2 16,-3-3 3-16,-1 1-8 16,-3 0 6-16,0-1-4 0,0-2 5 15,0 0-2-15,0-1 1 16,-8-1 0-16,2 3-2 15,-2 0 2-15,1 1-4 16,0 3 4-16,2-1-3 16,-1 2 2-16,1-1-2 15,-1-1 4-15,-1 3-3 16,0-3-1-16,1 1 0 16,-2 0 0-16,2 2 2 15,0-4-2-15,-1 3 0 16,-2-3 0-16,3 4 0 15,-3 0 0-15,0 1 1 16,3 0-1-16,-4 2-1 0,4-1 0 16,-3-1 1-1,1 1 1-15,-2 2-1 0,1 0 0 16,-2-1 0-16,1 0 2 16,-2 0-4-16,3 3 3 15,-3 0-2-15,2 0 0 16,-1 0 1-16,2 0 0 15,3 0 0-15,-1 0 1 16,1 0-1-16,-3 0 0 16,0 0 0-16,0 0 4 15,-2 6-4-15,0 3 0 16,2 1-1-16,-3 1-5 0,1 4 9 16,1 4-8-16,-3 3-89 15,-4 4-175-15,-7-4-457 16</inkml:trace>
  <inkml:trace contextRef="#ctx0" brushRef="#br1" timeOffset="337499.7225">18144 10962 780 0,'0'0'54'0,"0"0"-31"16,0 0 87-16,0 0-26 15,0 0-1-15,0 0-11 16,0 0-39-16,0 0-15 15,-14-20-3-15,14 20-13 16,-1 0-2-16,-2 0-1 16,-6 5 0-16,0 10-2 15,-3 4 6-15,-1 1-3 16,-1 2 0-16,-2 3 0 16,1 5-1-16,-1-1 2 15,2 4-1-15,1 0 5 16,2 0 0-16,2-1-5 15,1-4 9-15,0-2-7 16,3-4 0-16,-1-1 2 16,2 0 1-16,-3 1 1 15,0-2-5-15,2-1 2 0,-1-1-2 16,-3 0-1-16,4-3 1 16,0-3-2-16,4-2 0 15,-2-3 0-15,3-3 1 16,-1-2-1-16,1-2 0 15,0 0-15-15,0 0-53 16,0 0-120-16,0 0-50 16,4-3-168-16</inkml:trace>
  <inkml:trace contextRef="#ctx0" brushRef="#br1" timeOffset="338100.1444">18395 11110 330 0,'0'0'73'0,"0"0"3"0,0 0 31 16,0 0 41-16,0 0-69 16,0 0-8-16,-14 21-14 15,8-12 18-15,-4 2-31 16,1 1 14-16,-2 5-16 15,-2 3 0-15,-1 3-13 16,0 4-13-16,-1 2 1 16,-3 2 5-16,3 1-5 15,-3 5 11-15,1 2-11 16,0 8-1-16,0 2 1 16,-2-1-1-16,0-1-8 0,-3-5 7 15,2-4-2 1,0-4-5-16,7-3 5 0,-2-5-12 15,4-4 1-15,1-2 0 16,1-6 0-16,3-1-1 16,0-2-1-16,3-7 1 15,2 1-1-15,-1-5 1 16,2 3-1-16,0-3 0 16,0 0-1-16,0 0 0 15,0 0-17-15,0 0-33 16,0 0-17-16,-3 0-19 15,-2-3-138-15,-2-11-154 16</inkml:trace>
  <inkml:trace contextRef="#ctx0" brushRef="#br1" timeOffset="338967.3179">17735 11093 472 0,'0'0'129'15,"0"0"-38"-15,0 0-41 16,0 0 105-16,0 0-28 16,0 0-70-16,0-9-39 15,0 9 6-15,0 0-17 16,0 1 5-16,-1 12-3 15,-3 6 28-15,-1 1-6 16,-1 5-15-16,6 3-1 16,-3 4-3-16,0 3 4 0,-2 4 0 15,-1 0 1 1,-4 4 0-16,1 1-9 0,0 6 0 16,-3-1-6-16,3 1 11 15,3-3-10-15,2-6-1 16,4-4-2-16,0-4 1 15,0 1-1-15,0 0 6 16,4 2-6-16,4 0 0 16,-4 4 2-16,-2-2-1 15,-2 1 2-15,0-3-3 16,0-2 0-16,0-3-1 16,0-3 1-16,1-3 3 0,4-5-3 15,2-4 0 1,0-1 10-16,1-2-6 0,-2-6 5 15,1 0 3-15,-2-2-4 16,1-4 2-16,3-1-1 16,3 0 9-16,4 0-7 15,4-8-8-15,9-7 2 16,2-4-3-16,5-1-2 16,5-4 8-16,8-2-7 15,9-6-1-15,8-3-1 16,11-5-1-16,5-1 2 15,3-4 2-15,0 2-1 16,-1 0 0-16,-6 4 5 16,-4 5-6-16,-4 3 0 15,-3 1-4-15,-1 2 3 0,1 1-27 16,-1 1-5-16,-5-2-29 16,-9 6 9-16,-7 1-24 15,-9 4-22-15,-8 6-35 16,-9 1-44-16,-10 1-228 15</inkml:trace>
  <inkml:trace contextRef="#ctx0" brushRef="#br1" timeOffset="367273.8921">19087 6845 479 0,'0'0'47'15,"0"0"34"-15,0 0-22 16,0 0 47-16,0 0-16 16,0 0 22-16,0 0-29 15,25-45-59-15,-25 48-24 16,1 19 0-16,-1 14 9 16,0 14 12-16,0 9 6 15,0 4-15-15,0 0-1 0,0-3 5 16,0-6 2-1,0-6-11-15,5-7 1 0,1-12-8 16,0-12 3-16,-3-5-3 16,-3-8 2-16,0-4 0 15,0 0 22-15,0-18 62 16,0-14-71-16,0-8-13 16,0-7 2-16,0-2-1 15,0-3-3-15,0-4-4 16,4 0 4-16,13 2 4 15,4 8-4-15,7 10-5 16,0 14 0-16,4 8 4 16,-1 7-5-16,0 7-1 15,-1 0 7-15,0 4-1 16,-5 19-2-16,-4 10 3 0,-9 3 3 16,-6 8-3-1,-6 1-6-15,0-1 0 0,-23-2 12 16,-7-4-6-16,-3-2 0 15,-2-6 0-15,5-2 0 16,5-7 5-16,8-5-5 16,6-3-3-16,5-6 2 15,6-4-98-15,0-3-218 16,1-4-214-16</inkml:trace>
  <inkml:trace contextRef="#ctx0" brushRef="#br1" timeOffset="367491.145">19549 7282 333 0,'0'0'526'16,"0"0"-482"-16,0 0-32 16,0 0 14-16,-43 99 49 15,38-63-30-15,1 4-23 16,2 4-5-16,-2-2-17 15,-4 1 1-15,1 2-1 16,-4-5-98-16,0-7-255 16</inkml:trace>
  <inkml:trace contextRef="#ctx0" brushRef="#br1" timeOffset="368387.3512">21208 6839 920 0,'0'0'89'0,"0"0"33"15,0 0-65-15,0 0-9 0,0 0-14 16,0 0-21-16,0 0-12 16,0 72 26-16,0-22-11 15,0 3-1-15,0 0 7 16,0-5-12-16,0-2 8 15,0-3-13-15,0-6-5 16,0-7 5-16,0-6-1 16,0-11-2-16,0-6-2 15,-2-4 5-15,2-3 3 16,-3 0 0-16,0-22 0 16,0-7 2-16,3-10-10 15,0-7-1-15,0-2 1 16,3-4-8-16,8-9-26 15,3-1 21-15,1 2-6 0,3 6-11 16,2 14 15-16,2 15-6 16,2 11 11-16,1 10 3 15,-4 4 5-15,0 0 2 16,-2 9-3-16,-3 11 2 16,-5 6-1-16,-5 6 2 15,-6 7 0-15,0 1 2 16,-1 2-3-16,-15-3 1 15,-4-3 0-15,-2-7-1 16,4 0-1-16,6-6 2 16,4-3 0-16,6-5-153 15,2-5-119-15,2-7-377 16</inkml:trace>
  <inkml:trace contextRef="#ctx0" brushRef="#br1" timeOffset="368734.4136">21565 7149 217 0,'0'0'669'16,"0"0"-583"-16,0 0-61 16,0 0 6-16,0 0 50 0,0 0-70 15,41-3-11 1,-19 3 3-16,-3 0-3 0,-3 0 0 15,-2 3-3-15,-6 4 1 16,-1 0-3-16,-2 5-1 16,-4-2 5-16,1 0 2 15,-2 2-1-15,3-3 6 16,3 2-6-16,-3 0 0 16,0 3-1-16,1-1 2 15,-1 1 3-15,-3 2-4 16,0-3 1-16,0 0 0 15,0-1-2-15,0 0-1 16,0-1-107-16,0-9-176 16</inkml:trace>
  <inkml:trace contextRef="#ctx0" brushRef="#br1" timeOffset="375721.0058">19856 9724 824 0,'0'0'74'16,"0"0"6"-16,0 0-61 15,0 0 4-15,0 0 73 16,0 0-26-16,0 0-53 16,0 0-14-16,34-45-2 15,-11 45 0-15,-1 0-1 16,-1 0 1-16,-4 0 3 15,-3 8-4-15,-3 4 3 16,-2 1 15-16,-7 3-10 0,-2 2 7 16,0 3 9-1,-2 1 4-15,-16 2-1 0,-4-2-3 16,-4-1-8-16,2-2-3 16,5-4-9-16,4-3 0 15,9-6-4-15,6-3-3 16,0-3-2-16,9 0-110 15,15-5-131-15,7-15-287 16</inkml:trace>
  <inkml:trace contextRef="#ctx0" brushRef="#br1" timeOffset="375972.0139">20214 9733 681 0,'0'0'199'16,"0"0"-95"-16,0 0-21 15,0 0 11-15,0 0-23 16,-82-21-20-16,67 21-28 16,3 4-14-16,2 11 3 15,3 1-7-15,-2 4-1 16,4 2 7-16,2 0-8 16,1 2 2-16,2-7-5 15,0 3 1-15,0-4-2 16,8-2 1-16,7-5-86 15,4-5-199-15,2-4-331 16</inkml:trace>
  <inkml:trace contextRef="#ctx0" brushRef="#br1" timeOffset="376165.1165">20284 9881 869 0,'0'0'113'0,"0"0"-76"15,0 0-27-15,0 0 18 16,0 0-3-16,0 0 36 16,0 47-43-16,0-25-8 15,0 0-7-15,0 0-2 0,-7 0-1 16,-1-1-53 0,-2-4-428-16</inkml:trace>
  <inkml:trace contextRef="#ctx0" brushRef="#br1" timeOffset="376662.2904">20687 9973 871 0,'0'0'99'0,"0"0"-88"15,0 0-10-15,0 0 13 16,0 0 56-16,0 0-23 16,-31 81-35-16,29-60-12 15,2-6 5-15,0-4-5 16,14-11-223-16,3 0-684 16</inkml:trace>
  <inkml:trace contextRef="#ctx0" brushRef="#br1" timeOffset="377550.1677">21197 9777 769 0,'0'0'66'16,"0"0"9"-16,0 0-1 15,0 0 24-15,0 0-15 16,0 0-56-16,-16 8-19 0,10 11-5 16,4 1 21-1,2 3 0-15,0-4-2 0,3 0-10 16,13-6-5-16,1-3 0 15,2-4 0-15,4-6-2 16,-2 0 6-16,1-3-10 16,0-11 2-16,-5-2 0 15,-2-1-1-15,-6 2-1 16,-5 1-2-16,-1 1 2 16,-3 4-1-16,0 2 3 15,0 4-3-15,0 1 1 16,0 2-1-16,0 0-4 15,0 2-2-15,-1 12 6 16,-2 4-3-16,1 2 3 16,2 1 0-16,0-2 2 15,0 1-2-15,0-1 0 16,0-3-3-16,0-2 4 0,0-3-2 16,0-3-99-16,0-5-222 15</inkml:trace>
  <inkml:trace contextRef="#ctx0" brushRef="#br1" timeOffset="377758.8316">21514 9964 574 0,'0'0'392'0,"0"0"-350"15,0 0-41-15,0 0 40 16,0 0 69-16,0 0-75 15,-4 60-30-15,3-41 1 16,-2 2-5-16,1-1-2 16,2-6-167-16,0-3-389 15</inkml:trace>
  <inkml:trace contextRef="#ctx0" brushRef="#br1" timeOffset="378911.4327">21387 9945 725 0,'0'0'51'0,"0"0"-25"15,0 0-16-15,0 0 12 16,0 0-14-16,0 0-5 16,-21-4-3-16,9 16 0 15,-3 3 0-15,3 0 0 16,-1-1 0-16,2-4-146 16</inkml:trace>
  <inkml:trace contextRef="#ctx0" brushRef="#br1" timeOffset="379683.0096">21313 9958 486 0,'0'0'101'0,"0"0"-33"15,0 0 66-15,0 0-13 16,0 0-45-16,0 0-16 16,5-19-7-16,-5 19-25 15,3 0-19-15,0 3-3 16,-3 13 5-16,0 4 8 15,0 3 6-15,0 7 10 16,-6-1-10-16,-7 1-5 16,-1 2-10-16,-2-5-4 15,2-2-6-15,1-6 3 16,2-5-3-16,7-3 1 16,-1-7 1-16,2-4 1 15,2 0-2-15,-1 0 11 0,2-6-5 16,0-7-7-16,0 0 9 15,0 2-9-15,3 0 0 16,5 3-4-16,4-1 4 16,1 4 0-16,1 2 1 15,2 0-4-15,2 3 1 16,4 0-4-16,2 0-127 16,1 0-97-16,-3 0-242 15</inkml:trace>
  <inkml:trace contextRef="#ctx0" brushRef="#br1" timeOffset="379937.8357">21509 10021 189 0,'0'0'0'0,"0"0"-151"0</inkml:trace>
  <inkml:trace contextRef="#ctx0" brushRef="#br1" timeOffset="380086.2126">21509 10021 314 0,'-12'5'164'0,"12"-5"-91"16,0 0-28-16,0 0 0 15,0 0-6-15,1 0-34 16,2 0-5-16,2 0-44 15,-4 0-415-15</inkml:trace>
  <inkml:trace contextRef="#ctx0" brushRef="#br1" timeOffset="380968.3183">21013 11033 381 0,'0'0'489'0,"0"0"-353"16,0 0-105-16,0 0 53 15,0 0 10-15,0 0-24 16,41-76-51-16,-20 74-17 15,1 0 8-15,1 2-6 16,-4 0-4-16,-5 9 1 0,-1 10 1 16,-9 3 2-1,-4 3-3-15,0 1-1 0,-17 1 5 16,-5-3-3-16,-3-3 4 16,1-4-4-16,11-7-2 15,4-4 0-15,9-6-1 16,0 0-19-16,23-11-200 15,9-10-133-15</inkml:trace>
  <inkml:trace contextRef="#ctx0" brushRef="#br1" timeOffset="381126.6214">21339 10997 273 0,'0'0'500'0,"0"0"-395"15,0 0 1-15,0 0-17 0,0 0 9 16,0 0-48-16,-56 0-26 15,55 11-24-15,1-1 1 16,0 4-2-16,6 1-84 16,9-5-259-16</inkml:trace>
  <inkml:trace contextRef="#ctx0" brushRef="#br1" timeOffset="381414.8158">21358 11272 927 0,'0'0'163'0,"0"0"-41"16,0 0-21-16,0 0-18 15,0 0-41-15,0 0-26 16,33-80-9-16,-12 65-6 16,-4 3 0-16,-2 3-1 15,-5 4 4-15,-6 1-1 16,-2 3-3-16,-2 1 0 15,0 0-3-15,0 0 1 16,-6 8-1-16,-2 9 2 16,4-1 1-16,2-1 0 15,2 1 2-15,11-5-2 16,14-1 0-16,8-9-125 16,4-1-363-16</inkml:trace>
  <inkml:trace contextRef="#ctx0" brushRef="#br1" timeOffset="382155.4584">21108 11880 707 0,'0'0'161'0,"0"0"-117"0,0 0-44 16,0 0 18-16,0 0 90 16,0 0-34-16,-7 73-51 15,7-51-10-15,8-6 4 16,6-2 2-16,2-8-6 16,2-5 12-16,4-1-9 15,-1-2-1-15,3-15-8 16,-1-6-7-16,-1 0 3 15,-3-2-2-15,-7 1 3 16,-4 5-2-16,-3 3 0 16,-4 8-2-16,-1 4 2 15,0 4-2-15,0 0-4 16,0 16 3-16,-8 8 1 0,1 1 5 16,-1 1-4-16,0-2 1 15,1-1 4-15,3-4-5 16,-1-2-1-16,1-8-1 15,4-2 1-15,0-6 0 16,0-1 2-16,0-3 3 16,19-14 5-16,4-8-10 15,3 0 0-15,0 0-78 16,1 4-190-16,-4 4-292 16</inkml:trace>
  <inkml:trace contextRef="#ctx0" brushRef="#br1" timeOffset="382523.6881">21562 12137 905 0,'0'0'101'16,"0"0"-91"-16,0 0 15 0,0 0 121 15,0 0-75 1,0 0-49-16,56-16-10 0,-41 7-8 16,-1-2 19-1,-1-2-13-15,-3 1-9 0,-3 0 2 16,-2-1 0-16,-2 8-1 16,-3 1 7-16,0 4-9 15,0 0 5-15,0 0-5 16,0 9 0-16,-6 8 0 15,0-2-3-15,5 0 3 16,1 1 0-16,0-4 3 16,13-3 0-16,5-3-1 15,6-6-4-15,4 0-120 16,0-3-348-16</inkml:trace>
  <inkml:trace contextRef="#ctx0" brushRef="#br1" timeOffset="388102.245">21236 12753 700 0,'0'0'94'16,"0"0"-19"-16,0 0 14 16,0 0-5-16,0 0-23 15,0 0-39-15,0 0-16 16,70-44-6-16,-28 35 5 16,-3 2-5-16,-4 2 7 15,-6 5-4-15,-7 0-3 16,-8 0-2-16,-10 5 1 0,-4 6-3 15,0 3 4 1,-12 0 4-16,-10 5-1 0,-5 1 5 16,4-4-7-16,0 1 11 15,8-2 1-15,7 0-3 16,5-4-1-16,3 1-5 16,0-5-3-16,12 1 2 15,11-2 0-15,8-5-2 16,2 0 0-16,5-1-2 15,-5 0-179-15,-6 0-277 16</inkml:trace>
  <inkml:trace contextRef="#ctx0" brushRef="#br1" timeOffset="388436.7371">21628 13007 657 0,'0'0'145'0,"0"0"-125"16,0 0 17-16,0 0 81 15,0 0-47-15,0 0-34 16,84-24-15-16,-66 9-8 16,-3 0-4-16,0-4-7 15,-5 1 5-15,-6 3 5 16,-2 5-4-16,-2 2 23 15,0 5-12-15,0 3-6 16,-5 0-2-16,-6 6-10 0,0 9-1 16,3 2 8-16,2 2-7 15,6-2 5-15,0-3-6 16,8-2-1-16,13-3 2 16,10-1 3-16,9-8-5 15,4 0-251-15</inkml:trace>
  <inkml:trace contextRef="#ctx0" brushRef="#br1" timeOffset="394749.3326">20818 10882 344 0,'0'0'109'0,"0"0"-44"16,0 0-39-16,0 0 27 16,0 0 49-16,0 0-17 15,0 0-52-15,93-77-19 16,-74 69 8-16,2 0 0 15,-3-1-6-15,3 3-5 16,1-1-5-16,1 0-3 16,2-1 4-16,0 2-3 15,2 0-1-15,0 1-1 16,0 0-1-16,-1 3 8 16,4 0-9-16,0 0 0 15,2 2 1-15,5 0-1 16,-4 0 0-16,6 0 0 15,-2 3 1-15,0 7-2 0,0 0 0 16,-4 5 1-16,0 1-2 16,-3-1 2-16,0 2-2 15,1 0 4-15,2 2 1 16,3-1-3-16,4 0-5 16,0 1 5-16,4 2 0 15,-2 1 2-15,4 2-4 16,-3 5 4-16,-3 1-4 15,-1 2 2-15,-5 5 0 16,0 1 0-16,-3 2 0 0,-5 3 3 16,0 0-3-1,-6 2 0-15,-1 5 0 0,0 0-1 16,0-1 1-16,-1-3 0 16,3 0 1-16,-2-6 0 15,-2 0 2-15,2-2-1 16,-4 0-2-16,1 3 1 15,-2 1-1-15,-1 2 0 16,-2 2 5-16,0 1-5 16,-2 1 4-16,-1 4-3 15,-3-2 0-15,3 0-2 16,-2 1 2-16,0-1-1 16,-1-1 0-16,0-2 0 15,0 0 0-15,-1-2 0 16,-2-1 0-16,2 1 0 15,-2 2 3-15,-2 2-3 16,2 1 0-16,-2-2 0 0,0-1 0 16,0-2 0-16,0-1 1 15,-5 2-2-15,0 0 0 16,0 4 1-16,1-3 0 16,0-1 2-16,-2-1-2 15,-3-1 0-15,1 0 2 16,0 1 2-16,-1 0-1 15,1 0 4-15,-3-1-7 16,0 0 4-16,2-3 26 16,-1 2-13-16,1-4-5 0,1-3-7 15,1 1-1 1,-1 0-3-16,1-2-1 0,1 3 1 16,-3-3 2-16,2 1-3 15,-2-4 1-15,-5-3 0 16,2 1-1-16,-1 0 0 15,-4-2 3-15,4 3-1 16,-2-1-1-16,0-1-1 16,-4 1 0-16,5-1 0 15,-4-3 2-15,-1-2-1 16,3-2-1-16,-2-2 0 16,0-3 4-16,-3 0-4 15,0-1 3-15,2-1 1 16,-4-2 5-16,-1 1-6 15,-2-2 11-15,-4 0-9 0,-1 0 3 16,-5-1-7-16,-6-1 0 16,-6 0 11-16,-2 0-12 15,-1-3 0-15,-1-2 7 16,4-2 5-16,5-3 8 16,4 0 1-16,4 0-4 15,7-5-8-15,1-5 7 16,5-3-8-16,1-1 4 15,3-2-12-15,2-2 3 16,-1-3 4-16,-1 1-6 16,2-1-1-16,-5-4 2 15,2 3-1-15,-1-2 3 0,1-2-1 16,-2-2 6-16,3-2 1 16,-1 1-7-16,1-5 9 15,4 0-9-15,-2 0 8 16,2-2-8-16,-2-4-1 15,-2 0-2-15,-4-3 7 16,0 2 1-16,-4 2 1 16,-1 1-5-16,2 0 2 15,0-3 2-15,1-3-7 16,3-6 3-16,-2-1-1 16,6-5-1-16,2 4-1 15,0 1 0-15,6 4-1 16,0 4 0-16,1 2 3 15,3 0-3-15,0-2 1 16,4-1 3-16,-1-1-4 0,2 0-4 16,0-3 4-16,0-1 0 15,0-2 4-15,0-2-4 16,0-6 0-16,0 0 1 16,0 1-2-16,0 4 1 15,0 6 0-15,-2 2 0 16,-2 4 2-16,1-1-2 15,0-3 0-15,-3 3 0 16,2-1-2-16,-1 2 2 16,1-2 0-16,-1 0 1 0,2 3 0 15,3-5-1-15,0 4 0 16,0 3 0-16,0 2 0 16,0 2 0-16,0 3-1 15,2 1 2-15,-1 2 0 16,-1-1-1-16,0-1 0 15,0 1 0-15,0-3 0 16,0-1-1-16,-1-5-1 16,-4-1 2-16,0-1 0 15,3 4-1-15,-1 7 1 16,0 0 0-16,3 6 1 16,0 0 0-16,0 2-1 15,0 2 0-15,0 1-5 0,0-1 3 16,0-1 2-16,6-3 0 15,1-2-1-15,-1-1 2 16,0 0-1-16,-1 2 0 16,-2 1 4-16,0 5-2 15,-2 3-2-15,-1 0-8 16,0 3 7-16,0-1 0 16,0 0 1-16,0-2 4 15,0 3-3-15,0-3 0 16,0 2-1-16,1 2 0 15,4 2-7-15,-1 4 8 16,1 0-2-16,1 0 2 16,2 1-2-16,0 0-2 15,-3 3 3-15,2-2 0 0,1 1 0 16,2-1 2-16,1 1-2 16,1 0 0-16,2-1-4 15,0 1 4-15,4-2 0 16,-6 3 0-16,-2-1-1 15,-6 3-19-15,-2 0-66 16,-2 0 6-16,0 5-181 16,-16 3-84-16</inkml:trace>
  <inkml:trace contextRef="#ctx0" brushRef="#br1" timeOffset="407471.8673">15183 13488 499 0,'0'0'9'0,"0"0"-8"16,0 0 6-16,0 0-7 16,0 0 71-16,0 0-2 15,0 0-60-15,0 0 1 16,27 0 4-16,-17 0 26 15,-1 0-9-15,1 0-13 16,7 0-7-16,4 0-4 16,4 0 9-16,2 0 7 15,4 0-15-15,8-2 0 0,5-3-6 16,8 1-1-16,6 0 4 16,3 0-2-16,2 2-2 15,-4 2 0-15,0 0-1 16,-4 0 0-16,-3 3 0 15,-1 6 1-15,1 1-1 16,0-3 0-16,2-3 4 16,1-1-8-16,-4-1 4 15,-2-2 0-15,2 0 1 16,1 3-1-16,6-3-2 16,3 0 1-16,2 1 1 15,-1-1-3-15,1 3 3 16,0-1 0-16,-2-1-5 15,3-1 3-15,-3 0-1 0,1 0 3 16,-2 0 0-16,-1 0 2 16,-4 0-2-16,-4 0-1 15,-2 0 1-15,-2 0-1 16,-2 0 1-16,0 0 0 16,-5 0 0-16,-4 0 2 15,-2 0-2-15,-1 0 0 16,-5 0 0-16,1 0 0 15,-1 0 0-15,-2 0 0 16,3 0 1-16,-2-3-2 16,5-1 0-16,-3 1 1 15,-2-2 0-15,0 1 3 16,-4-1-3-16,-3 0 0 0,-2 3 1 16,-6-1-6-16,-6 1 9 15,-1 2-4-15,-5 0 0 16,0 0-15-16,0 0 9 15,0 0-89-15,-5 0-446 16</inkml:trace>
  <inkml:trace contextRef="#ctx0" brushRef="#br1" timeOffset="420349.9089">12210 12348 534 0,'0'0'75'0,"0"0"62"16,0 0-79-16,0 0-7 0,0 0 13 15,0 0-14 1,0 0-25-16,0 0-13 0,-8-29-3 15,8 27-2-15,0 2 0 16,0 0-6-16,0 0 10 16,0 0-10-16,0 0-1 15,0 0 0-15,0 10 5 16,0 4 15-16,0 0 1 16,0 3-10-16,0 0 16 15,1-3-27-15,4-3 8 16,3 1 4-16,-3-5-9 15,1-2-3-15,-2-2 12 16,2-3-12-16,0 0 10 16,3 0-4-16,6 0 4 0,1-15-9 15,4-2-1 1,-2-3 5-16,4-1-5 0,-3 1 0 16,0-1-3-16,-1 4 0 15,-1 0-130-15,-2 2-86 16,-7-1-456-16</inkml:trace>
  <inkml:trace contextRef="#ctx0" brushRef="#br1" timeOffset="423870.0544">12131 12308 357 0,'0'0'98'0,"0"0"-41"16,0 0 10-16,0 0-24 15,0 0 10-15,0 0-3 16,0 0-21-16,-3-22-15 16,2 19 4-16,-1 2 18 15,1-1 1-15,-1 0-4 16,1 0-4-16,1 2 3 15,0 0 4-15,-3 0-21 16,3 0 1-16,0 0-16 16,0 0 0-16,0 0-5 15,0 0-4-15,0 9 9 16,0 2 7-16,0 1-4 16,0 2 3-16,0-1 4 15,0 0 2-15,0 2-1 0,0-3-5 16,6 2 4-1,-2-1-6-15,1-1 6 0,-2-1 0 16,1-2-2-16,0 3-4 16,0-3 20-16,-1 1-16 15,-2 0 3-15,2-3-6 16,-1 2 2-16,-1 0 0 16,2-1-4-16,0 0-3 15,-1-1 2-15,1 0 1 16,-2-4 0-16,1 1-3 15,-2-1 0-15,1-1 3 16,2-1-2-16,-2-1-1 16,-1 0 3-16,0 0-1 15,0 0 7-15,1 0-9 0,1 0 15 16,3 0-2-16,1-8-12 16,1-6 3-16,2-1-3 15,0-2 0-15,2-2-1 16,2-1 1-16,-1-1-3 15,0 1 2-15,2 0 0 16,-1 2 2-16,2 1-2 16,1 0-2-16,2 0 2 15,1 0 0-15,-2 2-2 16,1-2 2-16,-2 1-1 16,1 1-2-16,-5 1-1 15,2 1-2-15,-3 4 4 16,0-1-23-16,-4 3-13 0,-3 4-11 15,1 1-18-15,-4 0-12 16,1 1-48-16,-2-1-148 16,0 0-266-16</inkml:trace>
  <inkml:trace contextRef="#ctx0" brushRef="#br1" timeOffset="441883.1964">11391 13494 134 0,'0'0'161'0,"0"0"-114"0,0 0-19 15,0 0 21-15,0 0 21 16,0 0-24-16,0 0 2 16,0 0-14-16,0 0 7 15,-50-19-18-15,44 17 15 16,3-1 7-16,0 3-15 16,1-1-6-16,2-1-8 15,-2 2 4-15,2 0-8 16,0 0-10-16,0 0 3 15,0 0-5-15,0-1 0 16,0 1-1-16,0 0 1 16,0 0 0-16,0 0 2 15,0 0-2-15,10 0 0 16,3-2 0-16,4 0 4 16,3 2-4-16,0-3-3 0,0 3 3 15,-1 0 0-15,2 0 3 16,-1 0-6-16,-3 0 3 15,2 0 0-15,-5 0 2 16,1 0-2-16,-2 0 1 16,-1 5-4-16,-2 0 7 15,0-1-5-15,4 2 1 16,-2-2 0-16,1 2 2 16,1-1 0-16,2-1-4 15,1-1 1-15,4-3 1 16,1 0 3-16,0 0-2 15,4 0 2-15,1 0-1 0,-2 0-2 16,2-4 0 0,-1 1-5-16,3 0 5 0,1 2 0 15,0-1 0-15,-2 0 0 16,2-1 0-16,-5-1 1 16,3 2-1-16,0 1 0 15,0-2 0-15,2 0 2 16,1-1-2-16,3 0 0 15,1 0 2-15,3-1-2 16,-3 2 0-16,-2-2 0 16,1 0 2-16,-3 3 1 15,2-3-3-15,-2 2 0 16,2 1-1-16,-3 0 1 16,0 1-1-16,-2 1 3 15,-1 0-4-15,0 0 4 0,-1 0-4 16,1 0 1-1,3 0 0-15,4 0 2 0,4 1 2 16,1-1-3-16,5 0-5 16,-2 0 5-16,3 0 1 15,-5-5-1-15,1 0-3 16,-1 0 3-16,-2-1 0 16,0 2 0-16,1 0 0 15,-4 3 0-15,1-1 0 16,-2 2 0-16,2 0 0 15,3 0 0-15,0 0 2 16,4 0-2-16,-1 0 0 0,1 3 2 16,-4 2-2-16,-2-1 3 15,0 1-6-15,-4-3 6 16,0-1-4-16,-2-1 1 16,-1 0-6-16,1 0 4 15,1 0 2-15,-1 0 0 16,-1 0-4-16,3 0 3 15,-6 0 1-15,2 0 0 16,1 0 1-16,0 2-3 16,0-2 4-16,-3 0-1 15,1 2-1-15,-2-1-6 16,2 2 6-16,0-3 0 16,1 0 0-16,-1 0 2 15,-3 0-2-15,2 0-2 0,0 0 2 16,-3 0 0-16,0 0 0 15,-2 0 0-15,2 0 0 16,1 0-1-16,-1 0 1 16,3 0 0-16,0 1 6 15,0 2-5-15,-3 4-1 16,-1-5 0-16,-1 3 0 16,0 2-2-16,0-2 4 15,0-1-2-15,-2 2 0 16,1-2-2-16,-5 0 2 15,2-1 0-15,-2 0 1 0,1 0-3 16,2-3 3 0,-2 0-2-16,2 0 1 0,-1 0 0 15,-2 0 1-15,-1 0-1 16,0 0 1-16,1 0-1 16,-3 0-1-16,0 0 0 15,0 0-4-15,-2 0-6 16,2 0 11-16,2 0-1 15,3 0-4-15,-1 0 3 16,3 0-1-16,0 0-4 16,-3 0 2-16,3 0 5 15,-2 0 0-15,0 0-2 16,-5 0-2-16,2 0 0 16,-4 0 4-16,-1 0-3 15,0 0 3-15,-4 0-4 0,6 0 3 16,-4 0 0-16,-1 2-7 15,1 0 6-15,-3-1-22 16,5 1-6-16,-4-2-26 16,0 0-12-16,0 0-35 15,-1 0-122-15</inkml:trace>
  <inkml:trace contextRef="#ctx0" brushRef="#br1" timeOffset="469117.7464">22631 5119 939 0,'0'0'3'0,"-90"-12"1"15,40 12-1-15,-9 2 6 16,-9 14 23-16,-10 4 26 16,-13 5-11-16,-12 4-12 15,-9 4-15-15,-10 4-8 16,-11 4 6-16,-7 2-17 16,-2 11 8-16,-5 6 16 15,-3 8-25-15,-4 12 18 16,-2 7-9-16,-5 12-3 15,2 5 3-15,5 7-5 16,12 5 10-16,10 1-9 0,8 8-1 16,9 4-1-16,7 2-4 15,7 9 1-15,10 7-2 16,18 2 2-16,16 5-3 16,18-1 0-16,17-3 3 15,13 0 1-15,9-7-1 16,2 2-2-16,23-3 0 15,15-6 2-15,11-6 0 16,13-6-2-16,8-9 1 16,12-6-3-16,12-11 4 0,17-9 1 15,22-10 3 1,24-10-4-16,25-12 8 0,17-13-4 16,11-12 2-16,6-10 13 15,5-9-10-15,1-13 8 16,4-1-5-16,1-29-7 15,-6-14 1-15,-2-15 3 16,-2-14 6-16,-4-16 2 16,0-14-1-16,-3-15-5 15,-9-13 9-15,-17-9-17 16,-15-11-3-16,-17-8 4 16,-21-2-3-16,-17-1-1 15,-19-1-1-15,-18-3 1 16,-18-3 5-16,-19-9-4 15,-18 4 0-15,-18 7 2 0,-6 7 0 16,-15 10 9-16,-21 2-5 16,-10 5-3-16,-14-6-4 15,-10-1 4-15,-12 11-1 16,-9 12 0-16,-6 20 3 16,-9 19-6-16,-8 16-9 15,-11 12 9-15,-14 8 0 16,-15 4 4-16,-5 4-2 15,3 4 2-15,4 2-2 16,9 6 0-16,4 5 0 16,3 6-2-16,2 8-2 15,1 10 2-15,-2 3-3 16,-1 25 0-16,-4 18 3 16,-8 18 2-16,-5 20 0 0,-12 25 0 15,-11 20-4-15,-4 28 0 16,-3 27-1-16,10 13 0 15,29 6-5-15,32-5-22 16,41-11-118-16,25-15-206 16</inkml:trace>
  <inkml:trace contextRef="#ctx0" brushRef="#br1" timeOffset="477953.0896">21308 11064 514 0,'0'0'74'15,"0"0"-53"-15,0 0 35 16,0 0 57-16,0 0-25 0,0 0-64 16,0 0-14-16,0 0-3 15,-41 17-2-15,37-11 10 16,2 0-7-16,-2 1-5 15,1 0-3-15,0 3 3 16,0-4 1-16,2 2-4 16,1-2 2-16,0 1-2 15,0 0 0-15,0 1-1 16,0-3 1-16,0-1-1 16,11 2 1-16,3-3 0 15,0-1-3-15,3-1-38 16,-2-1-240-16</inkml:trace>
  <inkml:trace contextRef="#ctx0" brushRef="#br1" timeOffset="488183.8258">7607 7596 610 0,'0'0'69'0,"0"0"-7"16,0 0 11-16,0 0 5 16,0 0 12-16,0 0-2 15,0 0-22-15,0-3-22 16,0 3-26-16,0 0-1 15,0 0-17-15,0 2-1 16,0 13-1-16,11 7 2 16,4 6 1-16,-3 1 2 15,2-3 0-15,-3 0 2 16,2-6-5-16,-1-6 0 16,-4-4 3-16,-2-7 0 15,1-3 1-15,1 0 7 16,5-7 38-16,8-19 22 15,7-9-55-15,7-8-3 16,4-3-8-16,5-3-5 0,1 6 0 16,0-1-4-1,-7 5 3-15,-3 10 0 0,-8 5-3 16,-4 10-24-16,-2 5-74 16,-3 3-95-16,-2 1-108 15</inkml:trace>
  <inkml:trace contextRef="#ctx0" brushRef="#br1" timeOffset="499514.985">23197 10686 990 0,'0'0'80'0,"0"0"-70"15,0 0 1-15,0 0-11 16,0 0 54-16,0 0-24 0,-7 76-17 15,7-52-11 1,0-5 2-16,11-2-4 0,2-3 2 16,2-7-4-16,1-7-162 15,3 0-234-15</inkml:trace>
  <inkml:trace contextRef="#ctx0" brushRef="#br1" timeOffset="499735.0847">23542 10669 872 0,'0'0'135'0,"0"0"-108"0,0 0-22 16,0 0 7-16,0 0 49 16,0 0-43-16,0 95-6 15,0-69-10-15,0-4-1 16,0-2-1-16,0-5-13 15,-5-7-318-15</inkml:trace>
  <inkml:trace contextRef="#ctx0" brushRef="#br1" timeOffset="499888.2942">23449 10797 793 0,'0'0'145'16,"0"0"-10"-16,0 0-65 15,0 0 20-15,0 0-42 0,0 0-36 16,75-35-10-16,-47 35-2 16,2-1 0-16,-1 0-75 15,-7-5-291-15</inkml:trace>
  <inkml:trace contextRef="#ctx0" brushRef="#br1" timeOffset="500367.5966">23807 10610 574 0,'0'0'347'0,"0"0"-235"16,0 0 7-16,0 0-8 15,0 0-27-15,0 0-64 16,2-9-10-16,5 9-9 15,4 0 1-15,2 6-2 16,-1 1 4-16,-2 2 6 16,-1-1-8-16,-1 1-2 15,-2 5 0-15,-4 0-1 16,-2 3 0-16,0 2 0 16,-4 3-1-16,-8-4 2 15,-1-1 4-15,4-5-4 16,3-5 0-16,3-2-1 15,3-5 1-15,0 0 3 16,-1 0 0-16,1 0 4 0,0 0-6 16,0-6-1-1,0 2-1-15,6 2-1 0,4-2 2 16,6 4 1-16,3 0 0 16,1 0-2-16,1 0 1 15,-1 5-1-15,2 1 1 16,-3 0 2-16,-2 1-1 15,-2-6-2-15,-3 2-7 16,-3-3-55-16,-2 0-251 16,-3-3-479-16</inkml:trace>
  <inkml:trace contextRef="#ctx0" brushRef="#br1" timeOffset="500676.9975">24182 10561 593 0,'0'0'37'0,"0"0"42"15,0 0 37-15,0 0-29 16,0 0-52-16,0 0-23 15,-3-3 12-15,12 3 44 0,0 7-31 16,-2 6-2-16,-1 1-12 16,-1 1 0-16,-2 1-14 15,-3 0-5-15,0 2-3 16,0-3-1-16,0-1 0 16,-13-4-182-16,-1-5-326 15</inkml:trace>
  <inkml:trace contextRef="#ctx0" brushRef="#br1" timeOffset="500833.0502">24145 10655 762 0,'0'0'158'0,"0"0"-114"0,0 0-10 16,0 0 25-16,0 0-59 15,0 0-1-15,84-24-130 16,-68 17-662-16</inkml:trace>
  <inkml:trace contextRef="#ctx0" brushRef="#br1" timeOffset="501183.4448">24459 10401 848 0,'0'0'146'0,"0"0"-122"16,0 0 55-16,0 0 8 0,0 0-43 16,0 0-27-16,73-12-10 15,-59 12-4-15,-4 0 0 16,1 9-3-16,-8 3-1 16,-3 1-5-16,0 1 6 15,-7 5 3-15,-7 1-2 16,1-1 3-16,3 0 3 15,8-4-6-15,2-1 13 16,0-2 0-16,0-4 20 16,17 1-7-16,9-3 0 15,11-2 5-15,8 1-24 16,5 1-7-16,-2 2-1 0,-5 5-2 16,-7 4-146-16,-12 0-266 15</inkml:trace>
  <inkml:trace contextRef="#ctx0" brushRef="#br1" timeOffset="503733.6672">20204 15649 848 0,'0'0'64'0,"0"0"20"0,0 0 3 15,0 0 16-15,0 0-47 16,0 0-32-16,0 0-15 15,103-44-3-15,-76 44 1 16,-5 0-7-16,-6 6-1 16,-5 9-3-16,-10 7 3 15,-1 3-2-15,-12 3 3 16,-16 0 3-16,-11-2 1 16,0-4-2-16,4-5-1 15,5-6 8-15,8-3-9 16,11-8 0-16,6 0 3 15,5 0 0-15,0-3-3 16,0-7-11-16,15 0 7 0,3 2 3 16,0 1 1-16,0 5 0 15,-4 2 6-15,0 0-6 16,-1 0 0-16,3 2 0 16,-3 10 1-16,2 1 0 15,-3 0 0-15,-1-1-1 16,3 0 0-16,1-2 1 15,6-5-2-15,3-5-158 16,0 0-317-16</inkml:trace>
  <inkml:trace contextRef="#ctx0" brushRef="#br1" timeOffset="505266.6423">20298 15642 961 0,'0'0'97'0,"0"0"-26"16,0 0 19-16,0 0-27 16,0 0-52-16,0 0-6 15,-8 48 9-15,8-16-1 16,3 2 10-16,-1 0-6 15,-2 1-2-15,1-2-11 16,-1-4-1-16,2 0-3 16,2-7-2-16,6-4 0 15,6-11-76-15,4-7-265 0</inkml:trace>
  <inkml:trace contextRef="#ctx0" brushRef="#br1" timeOffset="505506.967">20808 15562 1102 0,'0'0'28'16,"0"0"-27"-16,0 0-1 15,0 0 73-15,0 0-32 16,-2 88-24-16,8-54-5 0,-3 0-9 15,-3 2-2-15,0-4 0 16,0-2-1-16,-15-1-80 16,-7-9-219-16,-3-10-402 15</inkml:trace>
  <inkml:trace contextRef="#ctx0" brushRef="#br1" timeOffset="505654.1869">20679 15766 954 0,'0'0'149'15,"0"0"-44"-15,0 0-9 16,0 0-11-16,0 0-58 16,0 0-12-16,111-35-14 0,-72 35-1 15,2 0-8-15,1 0-73 16,-2-2-254-16</inkml:trace>
  <inkml:trace contextRef="#ctx0" brushRef="#br1" timeOffset="506053.0605">21143 15566 754 0,'0'0'314'16,"0"0"-235"-16,0 0 12 15,0 0 1-15,0 0-43 16,0 0-32-16,60-36-16 15,-33 36-1-15,-5 6 0 0,-7 8 0 16,-4 1-1-16,-5 2-9 16,-6 0 9-16,0 2-1 15,-15 0 2-15,-2-4 1 16,5-5 4-16,5-3 0 16,7-3-5-16,0 1 0 15,14-2 0-15,12 4 3 16,7 0 6-16,-3 5 1 15,-5 0-8-15,-7 3-1 16,-10 2-1-16,-8 2-13 16,0 4 13-16,-20 0 1 15,-4 2 5-15,-1-3-1 16,6-5-5-16,10-3 0 16,9-9-42-16,0-5-258 0,22-12-439 15</inkml:trace>
  <inkml:trace contextRef="#ctx0" brushRef="#br1" timeOffset="506247.8735">21765 15545 1052 0,'0'0'195'16,"0"0"-95"-16,0 0-34 15,0 0-46-15,0 0-19 16,0 0-2-16,-11 58 3 0,4-19-1 15,1 0-1 1,-1-1-4-16,1-5-12 0,-1-10-186 16,-2-8-206-16</inkml:trace>
  <inkml:trace contextRef="#ctx0" brushRef="#br1" timeOffset="506403.1213">21633 15721 336 0,'0'0'795'15,"0"0"-674"-15,0 0-29 16,0 0-7-16,108-69-56 16,-66 59-23-16,6 1-1 0,6 1-5 15,4 3-48-15,5-4-64 16,4-3-616-16</inkml:trace>
  <inkml:trace contextRef="#ctx0" brushRef="#br1" timeOffset="506734.739">22413 15438 1066 0,'0'0'125'16,"0"0"-62"-16,0 0 12 16,0 0-11-16,-84-18-36 15,67 25-24-15,2 10-3 16,5-3 0-16,7 3 1 15,3-2-2-15,0-1 0 0,19 2 5 16,9-3-4-16,6-3 3 16,6 1-1-16,-4 2 3 15,-5-1-4-15,-7 4 0 16,-9 1-2-16,-8 1-2 16,-7 4 1-16,0 0-4 15,-10 2 5-15,-14 0 2 16,-5-1 2-16,-6 0-1 15,-2-1 5-15,-2 4-8 16,-4-6-15-16,0-4-393 16</inkml:trace>
  <inkml:trace contextRef="#ctx0" brushRef="#br1" timeOffset="510919.935">16974 16428 926 0,'0'0'114'0,"0"0"-101"16,0 0 12-16,0 0 82 16,0 0-65-16,84-58-23 15,-66 58-13-15,-7 2-6 16,-1 14-4-16,-6 7 4 0,-4 4-3 15,0 0 9 1,-9-1-11-16,-12 0 10 0,-1-6-2 16,-3-3-1-1,4-3-2-15,1-6 0 0,10-5 1 16,3-3-1-16,7 0-6 16,0 0-20-16,0-3-90 15,11-3 48-15,4 1 64 16,3 2 2-16,-2 3 2 15,3 0 22-15,0 0 38 16,-1 6-7-16,3 7-15 16,-1-1-11-16,0 1-7 15,-1-2-9-15,0-1-6 16,3-3-4-16,2-3-1 0,4-4-44 16,-1-2-390-16</inkml:trace>
  <inkml:trace contextRef="#ctx0" brushRef="#br1" timeOffset="511177.4926">17549 16394 967 0,'0'0'83'0,"0"0"-78"15,0 0 38-15,0 0 52 16,0 0-57-16,0 0-13 16,57 92-16-16,-44-64 0 15,-7 0-5-15,-5-4-4 16,-1-2-1-16,0-4-3 16,0-9-228-16,-16-6-243 15</inkml:trace>
  <inkml:trace contextRef="#ctx0" brushRef="#br1" timeOffset="511324.841">17535 16540 851 0,'0'0'94'0,"0"0"-89"16,0 0 31-16,82-5-13 15,-53 5-23-15,2 0-18 16,-3 0-331-16</inkml:trace>
  <inkml:trace contextRef="#ctx0" brushRef="#br1" timeOffset="511736.9666">17996 16416 854 0,'0'0'121'0,"0"0"-87"0,0 0 53 16,0 0 11-16,0 0-79 16,0 0-16-16,-12 17 17 15,20-2 0-15,0-1 21 16,5 3-13-16,-1-5 12 16,4-5-22-16,-1-1-5 15,4-6 15-15,2 0-8 16,3 0-16-16,1-9 11 15,4-6-11-15,-4-3-4 16,-3 4 4-16,-7-1-1 16,-3 7-3-16,-8 5 0 15,-2 2-3-15,-2 1-3 16,0 0 1-16,0 4 3 0,0 13 4 16,0 6 0-16,0 3 2 15,0-3-4-15,5 0 1 16,5 1-1-16,3-6-1 15,1-2 0-15,5-4-14 16,5-7-192-16,-1-5-292 16</inkml:trace>
  <inkml:trace contextRef="#ctx0" brushRef="#br1" timeOffset="511934.2235">18611 16441 879 0,'0'0'174'0,"0"0"-123"0,0 0-29 16,0 0-4-16,0 0 29 15,0 0-26-15,15 76-20 16,-15-53-2-16,0 2 1 16,-6-7-110-16,-9-6-159 15,0-6-390-15</inkml:trace>
  <inkml:trace contextRef="#ctx0" brushRef="#br1" timeOffset="512066.6523">18557 16511 860 0,'0'0'115'0,"0"0"21"0,0 0-4 16,88-31-96-16,-60 30-21 16,3 1-15-16,2 0-2 15,0 0-119-15,5 0-451 16</inkml:trace>
  <inkml:trace contextRef="#ctx0" brushRef="#br1" timeOffset="512406.4021">19214 16352 954 0,'0'0'93'0,"0"0"-4"16,0 0-26-16,0 0-26 0,0 0-10 15,0 0-6-15,-87 57-12 16,78-28 2-16,4 0 19 16,2 1-3-16,3-2-12 15,0-1 12-15,3-5-15 16,15-5-8-16,2-4 1 16,1-5-2-16,1-5-1 15,-5-3-2-15,-1 0 8 16,-6-5-5-16,-4-7-3 15,-6 2-24-15,0 1-37 16,-1 1 23-16,-14 7 16 16,-9 1-6-16,-4 0 11 15,1 0-22-15,2 11-65 16,2 1-57-16,2 1-127 0</inkml:trace>
  <inkml:trace contextRef="#ctx0" brushRef="#br1" timeOffset="523717.0995">7457 16038 467 0,'0'0'274'0,"0"0"-142"0,0 0-63 15,0 0 36-15,0 0 24 16,0 0-44-16,0 0-53 16,-12-38-21-16,24 31 1 15,5 3 6-15,-2 3-6 16,0 1-2-16,-1 0-5 15,-2 0 1-15,-2 10-5 16,-4 4-1-16,-3 5 0 16,-3 6-3-16,0 0 3 15,-6 3 6-15,-13-3-5 16,2-1-1-16,1-3 2 16,2-9-1-16,7-4-1 0,4-5-3 15,3-3-84-15,3 0-127 16,16-12-175-16</inkml:trace>
  <inkml:trace contextRef="#ctx0" brushRef="#br1" timeOffset="523907.2559">7737 15979 805 0,'0'0'78'0,"0"0"-26"15,0 0 30-15,0 0 20 16,0 0-44-16,0 0-44 15,-58 16-13-15,54 1-1 16,2 3 3-16,2 1 5 16,0-1-8-16,0-1-1 15,6 1-7-15,6 1 6 16,-3-3-160-16,0-4-190 16</inkml:trace>
  <inkml:trace contextRef="#ctx0" brushRef="#br1" timeOffset="524139.9564">7858 16140 709 0,'0'0'166'0,"0"0"-87"16,0 0-24-16,0 0 35 16,0 0-49-16,0 0-35 15,0 22 33-15,0-3-14 16,0-1-6-16,3-1-2 15,1 4-16-15,-2-4 5 16,-1 2-7-16,1 1 1 16,-2-3-1-16,3-5-242 15,0-9-545-15</inkml:trace>
  <inkml:trace contextRef="#ctx0" brushRef="#br1" timeOffset="524891.6626">8429 16076 732 0,'0'0'174'0,"0"0"33"16,0 0-117-16,0 0-14 16,0 0-28-16,0 0-48 15,-3 3 0-15,5 14 0 16,3 3 7-16,-1 1-4 15,-3 4-2-15,-1-2 3 16,0 0-2-16,0-1-2 16,0 0-7-16,0-10-188 15,0-10-294-15</inkml:trace>
  <inkml:trace contextRef="#ctx0" brushRef="#br1" timeOffset="525217.1094">8632 15875 737 0,'0'0'192'15,"0"0"-129"-15,0 0-50 16,0 0 113-16,0 0-52 15,94-37-47-15,-70 37-13 16,-3 6-7-16,-3 8 3 16,-5 5-8-16,-4 4 5 15,-8 2-7-15,-1 2 1 16,0-1 3-16,-13-1 1 0,-3-1-2 16,-4-6-3-16,8-7 5 15,6-3-10-15,5-8 0 16,1 0-103-16,6-19-193 15</inkml:trace>
  <inkml:trace contextRef="#ctx0" brushRef="#br1" timeOffset="525409.9602">8971 15858 773 0,'0'0'133'0,"0"0"-34"15,0 0 32 1,0 0-33-16,0 0-69 0,0 0-5 15,-42 5-16-15,36 12 2 16,6 0-5-16,0 0 4 16,0 5-9-16,0-4 0 15,7 0 3-15,7 0-3 16,2-6-213-16,-1-5-297 16</inkml:trace>
  <inkml:trace contextRef="#ctx0" brushRef="#br1" timeOffset="525717.3811">9136 15925 753 0,'0'0'99'0,"0"0"-79"16,0 0 82-16,0 0-14 16,0 0-54-16,0 0-16 15,87 0-10-15,-84 24-2 16,-3 0-2-16,0 3 4 15,-2-4 3-15,-7-2-10 16,0-6 13-16,1-4-4 16,3-6-8-16,5-4 2 15,0-1 5-15,0 0-4 16,0 0 16-16,3 0 10 16,15 0 4-16,7 0-24 15,3 2-7-15,1 1 0 16,-1 3-4-16,-4-2-144 15,-3-1-257-15</inkml:trace>
  <inkml:trace contextRef="#ctx0" brushRef="#br1" timeOffset="526128.1482">9863 15680 835 0,'0'0'203'16,"0"0"-191"-16,0 0-8 0,0 0 22 15,0 0 75 1,0 0-68-16,31 82-9 0,-26-57-12 15,-3 1-6-15,-2 4-3 16,0-4-3-16,0-1-1 16,-5-5-198-16,-12-7-291 15</inkml:trace>
  <inkml:trace contextRef="#ctx0" brushRef="#br1" timeOffset="526690.3902">10315 15569 878 0,'0'0'95'16,"0"0"-63"-16,0 0 60 15,0 0-36-15,0 0-36 16,80 19-2-16,-77 2-9 16,-3 3-6-16,0 2-3 15,-16-2 10-15,-5-2-10 0,1-5 9 16,4-5-7-16,6-8-2 16,7-4-30-16,3 0-248 15,3-14-638-15</inkml:trace>
  <inkml:trace contextRef="#ctx0" brushRef="#br1" timeOffset="526900.5739">10541 15548 869 0,'0'0'117'15,"0"0"-32"-15,0 0 17 0,0 0-35 16,0 0-32-16,0 0-21 15,-58 23-10-15,56-11 4 16,2 0-6-16,0 2-2 16,0 0 3-16,2 0-3 15,12-1-115-15,3-3-264 16</inkml:trace>
  <inkml:trace contextRef="#ctx0" brushRef="#br1" timeOffset="527217.1661">10707 15618 935 0,'0'0'141'15,"0"0"-62"-15,0 0 24 0,0 0-68 16,0 0-23-16,0 0-11 16,61 2-1-16,-57 11-4 15,-4 3-3-15,0 3 7 16,0-1 4-16,-4 0-3 15,0-1 2-15,0-3-2 16,4-3-1-16,0-1 2 16,2-1-2-16,12 1 5 15,2-1-3-15,-1 2-2 16,0 4 3-16,-6 2-3 16,-6 1-5-16,-3 3 4 15,0 1-4-15,-8 4 4 0,-2 0 1 16,-4-5-117-16,2-4-392 15</inkml:trace>
  <inkml:trace contextRef="#ctx0" brushRef="#br1" timeOffset="528177.6497">11766 15379 910 0,'0'0'127'16,"0"0"-99"-16,0 0 16 15,0 0 42-15,106-43-46 16,-82 43-19-16,0 0-13 15,-7 14-2-15,-11 5-6 16,-6 6 0-16,0-2 0 16,-17 4 0-16,-5-7 12 15,2-3-2-15,2-7-7 16,12-4 2-16,6-5-5 0,1-1-21 16,23-4-191-16,6-15-162 15</inkml:trace>
  <inkml:trace contextRef="#ctx0" brushRef="#br1" timeOffset="528385.982">12144 15323 822 0,'0'0'123'0,"0"0"-21"16,0 0 1-16,0 0-26 15,0 0-37-15,0 0-13 0,-63 35-8 16,58-18-5-16,5 0-9 15,0 0-4-15,5-1-2 16,14-3-3-16,8-1-72 16,1-7-212-16,3-2-308 15</inkml:trace>
  <inkml:trace contextRef="#ctx0" brushRef="#br1" timeOffset="528685.3913">12384 15437 863 0,'0'0'152'0,"0"0"-71"16,0 0-26-16,0 0-2 15,0 0-29-15,0 0-13 0,-3 31-6 16,6-16 6-16,7-3-10 16,0 0 0-16,2-1 5 15,3-1-6-15,-3-1 2 16,0 4-1-16,-5-1 0 15,-2 0 1-15,-5 4-1 16,0 1 1-16,-5 2 10 16,-14 1 10-16,-2 0 13 15,-3-2-3-15,0 0-22 16,5-4-1-16,9-3-9 16,7-6 0-16,3-5-49 15,1 0-358-15</inkml:trace>
  <inkml:trace contextRef="#ctx0" brushRef="#br1" timeOffset="529582.9871">13533 15066 899 0,'0'0'161'0,"0"0"-82"0,0 0 33 16,0 0-51-1,0 0-55-15,0 0 7 0,96-32-10 16,-72 32 1-16,-5 0 11 16,-5 10-12-16,-4 4-3 15,-7 3-4-15,-3 1 1 16,0 1 3-16,-16 1 4 16,-4-2-1-16,1-3-1 15,3-4-2-15,9-7-4 16,7-4-137-16,0-1-174 15</inkml:trace>
  <inkml:trace contextRef="#ctx0" brushRef="#br1" timeOffset="529783.077">13848 15005 833 0,'0'0'142'0,"0"0"-27"0,0 0-24 16,0 0-22-16,0 0-7 15,0 0-31-15,-74 53-6 16,72-33 2-16,2-3-16 16,0 0-4-16,2-3-7 15,17 1 1-15,2-3-5 16,3-4-95-16,2-6-272 16</inkml:trace>
  <inkml:trace contextRef="#ctx0" brushRef="#br1" timeOffset="530084.3169">14008 15162 984 0,'0'0'121'0,"0"0"-56"16,0 0 16-16,0 0-28 15,0 0-42-15,116-30-6 16,-79 24 0-16,-2 4 0 15,-5 2-2-15,-7 0-2 16,-5 0-1-16,-6 1-5 16,-6 11-4-16,-6 5 9 15,0 1 2-15,-7 3 10 0,-11-1 0 16,3 0 6-16,0-2-9 16,6-3-6-16,3-2 4 15,4-1-7-15,2-1-12 16,0-5-253-16,3-6-541 15</inkml:trace>
  <inkml:trace contextRef="#ctx0" brushRef="#br1" timeOffset="530596.3013">15230 15025 830 0,'0'0'147'16,"0"0"-92"-16,0 0 83 0,0 0-43 15,0 0-65 1,0 0-21-16,67 0-9 0,-30 0-130 15,-2-7-256-15</inkml:trace>
  <inkml:trace contextRef="#ctx0" brushRef="#br1" timeOffset="530763.2071">15696 14966 982 0,'0'0'136'16,"0"0"-78"-16,0 0 10 0,0 0-32 16,81-5-36-1,-47 3-9-15,-3 1-317 0</inkml:trace>
  <inkml:trace contextRef="#ctx0" brushRef="#br1" timeOffset="562333.2347">12173 12300 235 0,'0'0'67'0,"0"0"-23"16,0 0 1-16,0 0-14 15,0 0 47-15,0 0-40 16,0 0 31-16,0 0 26 15,0 0-52-15,0 0 0 16,0-34 15-16,0 32-1 16,0 0-6-16,0 1-14 0,0 1-3 15,0 0-2-15,0 0-6 16,0-1 2-16,0 1 4 16,0 0-13-16,0 0 1 15,0 0-8-15,-1 0-7 16,-1 0-5-16,-1 1-3 15,0 11 3-15,2 4 6 16,1 0-6-16,0 1 2 16,0 2 4-16,0-2-4 15,0 0 8-15,0-1-6 16,0-4 1-16,0-1 1 16,1-3-6-16,1-1 6 15,1-2-4-15,-2 0-2 16,1-3 3-16,-2-2-3 15,0 0 2-15,1 0-1 0,-1 0 1 16,0 0-1-16,0 0-1 16,0 0 1-16,0 0 0 15,0 0-1-15,0 0 4 16,5 0 1-16,2 0-1 16,2 0 9-16,5-11-1 15,3-3-3-15,3-1 1 16,2-3-9-16,2-2 6 15,3-2-7-15,3 0 0 16,-1-1 2-16,0-2-2 16,-2 4 2-16,1 1-1 15,-3 3-1-15,-5 5-1 0,-1 1-1 16,-4 3 2-16,-6 3 0 16,0 0 0-16,-4 3 0 15,-1-1 2-15,2 1-2 16,-3 0-4-16,-2 1 4 15,1 1 0-15,-2-2 2 16,1 2-7-16,-1 0 6 16,0 0-3-16,0 0 4 15,0 0-1-15,0 0-1 16,0 0 1-16,0 0-3 16,0 0 1-16,0-2 1 15,0 2-12-15,0 0-82 16,0 0-196-16,-17 0-466 0</inkml:trace>
  <inkml:trace contextRef="#ctx0" brushRef="#br1" timeOffset="583420.367">17732 13585 320 0,'0'0'82'16,"0"0"-14"-16,0 0 9 16,0 0 31-16,0 0-57 15,0 0 7-15,0 0-3 16,0 0-28-16,0 0 20 0,15-44-18 15,-13 44-11-15,-2 0-7 16,3 0-10-16,5 0 1 16,7 0-2-16,6 0 3 15,2 0-1-15,11 0 11 16,2 0-11-16,5 0 9 16,10 0-2-16,9-4-9 15,6-5 8-15,7-2-8 16,6-1-1-16,4 3-4 15,-3 1 5-15,0 1 10 16,-8 3-10-16,-8 0-1 16,-12 0-9-16,-9 1 12 15,-12-1-5-15,-8 4-9 16,-7 0-30-16,-7 0-36 0,-4 0-65 16,-5 0-148-16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59:18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15382 6554 49 0,'0'0'18'16,"0"0"-16"-16,0 0 8 15,0 0-5-15,0 0 29 16,0 0-17-16,0 0 3 16,0 0 25-16,-2-13-13 15,2 13-4-15,0-2-17 16,0 2 12-16,-1-2-12 16,1 2-9-16,0 0 14 15,0 0-12-15,0 0 1 16,0 0 9-16,0 0-2 0,0 0 12 15,0 0 8-15,0 0 2 16,0 0-6-16,0 0 17 16,0-3 22-16,0 1-40 15,0-1 18-15,0 0-18 16,0 0-10-16,0 0 29 16,0-2-39-16,0 2 21 15,0-1 6-15,0-1-23 16,0 2 11-16,0-1 15 15,-2 1-8-15,2 1 24 16,-2 0-29-16,1 1-10 16,-1 1 17-16,2-2-16 15,-1 2-4-15,1 0 3 16,0 0 0-16,0 0-7 16,0 0 9-16,0 0-5 0,0 0-1 15,0 0-5-15,0 0-2 16,0 0 1-16,0 0-4 15,0 0-3-15,0 5 0 16,0 4 5-16,1-3-2 16,4 3 0-16,1-1 0 15,-1 1 11-15,3-2-5 16,0 1-5-16,1 1 1 16,6-2 5-16,-2 0 2 15,5 1 1-15,0-4 4 0,3 2-12 16,1 1 12-1,-4 0-12-15,3 0 0 16,-2-1 4-16,-2 0-3 0,1-3-1 16,-3-1-1-16,-2-2 3 15,-1 0 1-15,1 0 4 16,-1 0 6-16,1 0 2 16,3 0-6-16,-3-5-3 15,2-2 8-15,-1 0-4 16,-1 1-7-16,0 0-3 15,-1-2 2-15,-1 0-4 16,-4 4 0-16,0-1 3 16,1 2-1-16,-6 0 0 15,2-1-2-15,-3 3 1 16,1 1-1-16,-1-1 0 0,-1 1 0 16,2 0-4-16,-2 0 5 15,0 0-3-15,0 0-51 16,0 0-70-16,3 0-104 15,-3 0-125-15</inkml:trace>
  <inkml:trace contextRef="#ctx0" brushRef="#br0" timeOffset="4505.8286">18769 6205 156 0,'0'0'54'0,"0"0"-2"15,0 0 16-15,0 0 17 16,0 0-30-16,0 0 17 15,0 0-31-15,3-14 13 16,-3 14-24-16,0-3 17 16,0 1 2-16,0-1-17 15,0 2-2-15,0 0 4 16,0 1 14-16,0-2 17 16,0 2-22-16,0 0-3 15,0 0 1-15,0-1 0 0,0 1-7 16,0-2-11-16,0 2 2 15,0 0-8-15,0 0-17 16,0 0 0 0,0 0-9-16,0 3 9 0,0 6 7 15,0 1-4-15,0-4 2 16,0-2 7-16,0 0-10 16,0-3-1-16,0-1 5 15,0 0-5-15,0 0 28 16,0 0 3-16,0-9 1 15,4-2-33-15,-2 3 7 16,-2 2 3-16,0 3-7 16,0 1 15-16,-2 2-17 0,-7 0 5 15,1 0 0 1,-1 0 11-16,2 0-11 0,4 0-5 16,3 0 1-1,0 0-2-15,0 0 0 0,0 4-9 16,8 0-20-16,8 0-98 15,-1-4-233-15</inkml:trace>
  <inkml:trace contextRef="#ctx0" brushRef="#br0" timeOffset="6820.405">19018 5359 349 0,'0'0'104'0,"0"0"-38"16,0 0-11-16,0 0 15 0,0 0 16 15,0 0-15-15,0 0-22 16,0 0 17-16,0 0-3 16,0-1-2-16,0 1-27 15,-3 0-19-15,-2 0-5 16,0 0-4-16,-1 0-6 16,-2 0 7-16,1 0-5 15,-2 8 0-15,0-1 12 16,1 2-14-16,-2 1 0 15,-2 1 8-15,0 0 12 16,-1 1-14-16,4 1-2 16,-2 1-2-16,1 0 16 15,1 0-18-15,3 0 2 16,1 0 0-16,2 0-2 16,-1 1 1-16,1 1 3 0,0 1-3 15,-1 0 1-15,-1 2-2 16,0 1 6-16,1-1 1 15,-2 1-7-15,2-1 3 16,1-2 3-16,0 0-3 16,0 0 3-16,1 0-1 15,1 1-1-15,1 0 8 16,-2 1-11-16,-1 1 1 16,0-3 4-16,-1 5-3 15,-2 2 6-15,-1-1 5 16,3-1-6-16,-1 3 4 15,1-5-5-15,1 2-4 0,0-1 6 16,2-2-8-16,1 3 3 16,0-1-3-16,0 2 0 15,0 1-1-15,0 5 2 16,0 0-2-16,0 1 5 16,0 1-4-16,0-1 0 15,0-1-1-15,0 1 1 16,0-4 3-16,0 1 2 15,0-1-4-15,0 1 6 16,0-2-3-16,0-1 10 16,1 0-15-16,4 1 4 15,2-3 2-15,-1 1 4 16,2-2-8-16,1-1 4 16,0-2-3-16,1-2-3 15,3 1 2-15,0-3-4 0,4 0 4 16,-2-1 3-16,5-4-5 15,-1 1 0-15,-3-2-5 16,5-1 10-16,-1 3-10 16,1 0-35-16,5 1-41 15,3 4-43-15,1 3-13 16,2-4-92-16</inkml:trace>
  <inkml:trace contextRef="#ctx0" brushRef="#br0" timeOffset="8175.2569">20763 5286 131 0,'0'0'93'0,"0"0"-11"16,0 0-22-16,0 0 66 0,0 0-48 15,0 0 9 1,-18-15 29-16,17 11-24 0,1 3-1 15,0-2 8-15,0 3-21 16,0-2-9-16,0 2-20 16,0 0-20-16,0 0-7 15,0 0-10-15,0 0-11 16,0 0 3-16,6 0-1 16,7 8 27-16,2 0-14 15,4 3-11-15,-1 1-4 16,2 2 2-16,-1 3 1 15,1 1-4-15,-2-1 0 16,-1 2 0-16,0 0 3 16,-1 2-2-16,-3 0 0 15,1 3 8-15,-1-3-9 16,-1 2 0-16,0 0-8 16,0 2 8-16,-1 4 5 0,-4 0-5 15,-1 4-2-15,-3 2 2 16,-3 1 3-16,0 5-3 15,0-1 3-15,0 2-6 16,0 2 6-16,0-6-3 16,-5-3 8-16,0-2 1 15,-1-2-8-15,3-3 14 16,-2 2 0-16,1-3-1 16,-1 5-7-16,-1 1 5 15,0 2 5-15,0 6-17 16,-1-2 19-16,-2 2-14 15,-3-3-2-15,1-6 1 16,0-3 1-16,3-8 1 16,-1-4-5-16,2-2 4 0,-2-1-4 15,-2 1 2-15,-1 1-2 16,-4-1 2-16,-5 0-3 16,-1 2 2-16,-5 0-4 15,0 0 2-15,0-1 0 16,2-3-2-16,0 3 7 15,-2-2-5-15,6-1 0 16,-2-2-12-16,1 1-39 16,-3-1-34-16,-2-1-95 15,-9-3-155-15,-3-2-555 16</inkml:trace>
  <inkml:trace contextRef="#ctx0" brushRef="#br0" timeOffset="15436.7338">15490 6532 112 0,'0'0'81'15,"0"0"-6"-15,0 0-39 16,0 0 11-16,0 0 26 16,0 0-17-16,0 0 11 15,-11-17-20-15,9 13 0 0,1-1 2 16,-1 2-20-16,-1 0 29 16,1-1 11-16,1 1 0 15,1 1-44-15,-2 0 22 16,2 1-3-16,0 1-19 15,0-2 6-15,0 2-3 16,0 0 5-16,0 0-27 16,0 0-3-16,0 0-3 15,0 0 0-15,0 0-1 16,0 6 0-16,5 2 2 16,1 1 3-16,3 2 0 15,-2-2-4-15,1 1 0 0,2-2 0 16,0 1 2-16,3-4 0 15,-2-1-1-15,1 1 7 16,-1-4-8-16,2 1 4 16,-1-1-5-16,1 0 2 15,-2-1 2-15,0 0-3 16,0 0 0-16,1 0 8 16,-2 0-8-16,1 0-2 15,-2-4-3-15,-3 0 9 16,3-2-4-16,-3 1 2 15,2-2 1-15,-1-1-2 16,2-1-1-16,-3-1 0 16,0 0 3-16,-2-2-1 15,1 1 1-15,-2 0-3 16,2 0 2-16,0 3 1 0,-3 5-2 16,-2 0 7-1,0 2-8-15,0 1-2 0,0 0 2 16,0 0 0-16,0 0-1 15,0 0 0-15,0 0 0 16,0 1-4-16,0 7 5 16,0 1 7-16,0 0-7 15,0 3 1-15,0 0-1 16,0-2 9-16,-3 2-2 16,-6-1-3-16,1 2-4 15,1-4 0-15,-2-2 1 16,-1 1-1-16,1-2 0 0,-5 0 16 15,2-1-11-15,2-3-5 16,-3 1 8-16,0-3-2 16,-1 0 4-16,0 0-9 15,-2 0 1-15,1 0-2 16,0-3 2-16,1-2-2 16,2-1 0-16,-2 0 0 15,8 2 4-15,-2 0-8 16,2 0 9-16,3 1-6 15,2 2 1-15,-1-2-4 16,2 3 4-16,0-2 4 16,0 2-1-16,0 0-3 15,0 0-5-15,0 0-2 16,0 0 7-16,0 0-1 16,0 0-4-16,9 2 5 0,0 5 0 15,2 0 0 1,2 1 0-16,-1-4 2 0,3 2 2 15,-3 1-4-15,1-4-4 16,2 3 0-16,-3-3-12 16,3 2-79-16,0 0-70 15,-2-5-94-15,1 0-181 16</inkml:trace>
  <inkml:trace contextRef="#ctx0" brushRef="#br0" timeOffset="16728.1336">15895 6191 285 0,'0'0'150'0,"0"0"-80"16,0 0 0-16,0 0 18 0,0 0-6 16,0 0-25-16,-10-8-5 15,7 7-10-15,2 1 15 16,1 0 4-16,-2 0-25 15,1 0-2-15,-2 0-21 16,0 0-9-16,-1 9 6 16,2 2-2-16,1-1 5 15,-2-2 0-15,3-1-6 16,0-2 3-16,0-2-5 16,0 0-4-16,0-1 3 15,0-2-3-15,0 0 4 16,0 0 5-16,0-3-4 0,4-7-7 15,-1-1 5-15,-3 0-2 16,0 4-2-16,0 0 0 16,0 2 0-16,0 4 0 15,0-1-2-15,-1 2 2 16,-1 0-17-16,-2 0 8 16,4 3 9-16,0 7-91 15,0-3-112-15,0 0-178 16</inkml:trace>
  <inkml:trace contextRef="#ctx0" brushRef="#br0" timeOffset="30564.6783">11678 8475 403 0,'0'0'46'15,"0"0"-37"-15,0 0 18 16,0 0 39-16,0 0 24 0,0 0-21 16,0 0-39-1,-6 0-15-15,6 0-10 0,0 0 20 16,0 0 6-16,0 2-23 16,1-2-4-16,12 1 14 15,4 0 6-15,4-1-11 16,6 3 5-16,4-2-18 15,4 1 10-15,9-2-6 16,4 0 12-16,7 0-4 16,2-2-7-16,7-4-2 15,-1-1-3-15,1 1 2 16,-3 0-1-16,-1 1-1 16,-2 1 0-16,-4 3-6 15,2 1 6-15,4 0 0 16,1-1 0-16,5-4 0 15,2-1 0-15,-2-3 1 16,0-3-1-16,-4 0 2 0,-5 2-4 16,-7-1 3-16,-11 2-1 15,-9 2 2-15,-8-1-1 16,-6 5 4-16,-6-1 1 16,-4 2 4-16,-2 2 0 15,-2-2-4-15,-1 0 0 16,1 2-5-16,-2 0 3 15,1-1-1-15,-1 1-3 16,2 0 1-16,1 0-1 16,0 0 0-16,1 0 1 0,2 0-2 15,2 0-7 1,-2 0-101-16,-6 0-184 0</inkml:trace>
  <inkml:trace contextRef="#ctx0" brushRef="#br0" timeOffset="38210.2937">15457 8422 478 0,'0'0'49'16,"0"0"-3"-16,0 0 46 15,0 0-31-15,0 0-16 16,0 0-22-16,0 0-15 15,0 0-8-15,-8-5 2 16,8 5 7-16,0 0-9 0,0 0 0 16,0 0-3-16,0 3 3 15,0 7 2-15,8 1 2 16,4 5 2-16,3 0 6 16,0 3 1-16,6-3-7 15,4 0 6-15,8-4 17 16,8-3 2-16,1-6-5 15,8 0-15-15,1-1 5 16,4-1-7-16,0-1-5 16,2 0 7-16,1 0-9 15,-3 0 1-15,-1 0 2 16,-5 0-2-16,-1 0-2 0,-2 0-1 16,2 0 3-1,-5-7-5-15,1-2 4 0,-6-1 4 16,-6 0-6-16,-7 0 7 15,-9 2 12-15,-2 3-8 16,-8 0 7-16,-2 0 11 16,1 2-2-16,-5-1-8 15,5 1-2-15,-3 0-4 16,-2 1-3-16,1 2-6 16,1-2 1-16,-2 1-5 15,3-2 0-15,0 0-4 16,-2 3 3-16,3-2 0 15,-1 1 0-15,-3 1 1 16,1 0-11-16,-1 0 5 16,0 0-4-16,2 0-21 0,-2 0-1 15,1 0-21-15,1 0 5 16,-2 4-45-16,0 4-19 16,0-3-113-16,-9 1-328 15</inkml:trace>
  <inkml:trace contextRef="#ctx0" brushRef="#br0" timeOffset="52614.6208">12415 9336 406 0,'0'0'351'16,"0"0"-288"-16,0 0-17 15,0 0 31-15,0 0 7 16,0 0-31-16,0 0-26 16,0 0 4-16,-26 78-9 15,25-49 21-15,-2 4 2 16,2 3-21-16,-1 1 7 15,2-1-17-15,-4-2 7 16,3-2-2-16,1-7-8 0,-3-5-8 16,3-6 5-1,0-5-6-15,0-2 3 0,0-7-5 16,0 0 12-16,0 0-9 16,-3-12 32-16,0-15-32 15,-3-7 4-15,2-2-11 16,-2-5 8-16,0-2-5 15,3-1 1-15,0 2-6 16,2 6 4-16,1 3 1 16,0 8-1-16,0 6 3 15,0 4-2-15,0 6-3 16,0-1 3-16,0 6 2 16,0 1 3-16,0 3-4 15,0-3-5-15,0 3 3 16,0 0 1-16,0 0 0 0,0 0 1 15,0 0 0-15,0 0-4 16,0 0 6-16,0 0-7 16,0 0 4-16,0 0 1 15,0 0-1-15,0 0 1 16,0 0 0-16,0 0 2 16,0 3-2-16,0-2-7 15,0 4-84-15,0-1-55 16,0 0-126-16,0-1-228 15</inkml:trace>
  <inkml:trace contextRef="#ctx0" brushRef="#br0" timeOffset="53220.6092">12453 9281 797 0,'0'0'95'15,"0"0"2"-15,0 0 17 16,0 0-21-16,0 0-25 16,-89 12-37-16,64 8-7 15,-2 3 4-15,-2 4-12 16,1-2 6-16,1 1-4 16,5 4-6-16,-4 1-1 15,4 2-3-15,3 3 4 0,4-2-2 16,3-2-3-16,6 2 0 15,5-2-6-15,1-4-1 16,0-4 3-16,11-5-3 16,6-4 1-16,4-8 2 15,3-2-3-15,5-5 5 16,2 0-3-16,1-11 7 16,-3-9-2-16,-2 0-7 15,-7-6 3-15,-1-3-2 16,-6 0 0-16,0-3 0 15,-5 3 0-15,-1-5 1 16,-6 4 1-16,-1 0-3 0,0 3 1 16,0 6-1-16,0 4 0 15,0 6 2-15,0 5-2 16,0 4 1-16,0 2-2 16,0 0 0-16,0 0-14 15,-3 14 8-15,0 8 7 16,1 7 8-16,2 2-8 15,0 1 4-15,0-3-5 16,7-1 1-16,6-3 0 16,4-1 0-16,0-7 1 15,2-5-1-15,0-5 3 16,3-4-3-16,1-3 0 16,5 0-12-16,2-8-131 15,-5-6-354-15</inkml:trace>
  <inkml:trace contextRef="#ctx0" brushRef="#br0" timeOffset="53568.3635">12784 9607 755 0,'0'0'53'0,"0"0"-21"16,0 0 86-16,0 0 17 15,0 0-46-15,0 0-20 16,0 8-6-16,0-9 7 16,5-12-30-16,0 0-26 15,-2 3 1-15,-2 3-15 16,-1 3 14-16,0 4-1 15,0 0 0-15,0 0-13 16,0 4-6-16,-6 10 6 16,-2 1 1-16,4-1-1 15,3-4-9-15,1 0-58 16,0-10-170-16,11 0-283 16</inkml:trace>
  <inkml:trace contextRef="#ctx0" brushRef="#br0" timeOffset="54136.7673">13280 9264 819 0,'0'0'183'0,"0"0"-103"16,0 0 33-16,0 0-33 0,0 0-41 15,0 0-27 1,-15 41 10-16,15-12 4 0,0 4-5 16,4 0-5-16,2 3 9 15,-1 2-4-15,-1 2-2 16,-1-3-6-16,0-1-2 16,2-6 0-16,-4-10 1 15,3-6-11-15,-2-6-1 16,0-7 4-16,-2-1-4 15,0-6 10-15,0-17 2 16,0-10-6-16,0-6-6 16,0-5 0-16,0-2 0 15,-12-4 0-15,4-2-1 16,-1-1-5-16,2 8 1 16,0 6 5-16,0 8 0 15,3 6 6-15,1 8-14 16,3 7 9-16,-2 3-1 0,2 4 1 15,0 1 0-15,0 1-1 16,0 1-2-16,0 0 0 16,0 0-8-16,9 0 7 15,9 0 3-15,0-2 4 16,6-1-4-16,3 0 0 16,1-4 0-16,-1 2 4 15,0 0-4-15,-6 0 0 16,-2 3-24-16,-5 2-94 15,-6 0-124-15,-6 4-191 0</inkml:trace>
  <inkml:trace contextRef="#ctx0" brushRef="#br0" timeOffset="54488.9972">13363 9402 481 0,'0'0'130'0,"0"0"-51"15,0 0 9-15,0 0 47 16,0 0-51-16,0 0-49 16,81-17-15-16,-60 9-19 15,-4 3 2-15,-6 5-3 16,-3 0-21-16,-8 6-83 0,0 8 34 16,-2 5 44-1,-14 1 12-15,-1 1 14 0,2-1 5 16,-1-1-4-1,4-2 38-15,1-3 19 0,7-1-2 16,4-4 11-16,0-3-30 16,0-3 2-16,6-3-4 15,10 0 37-15,5 0-32 16,5-2-31-16,2-7 0 16,2-2-7-16,0-2-2 15,-6 1-287-15,-4 1-598 16</inkml:trace>
  <inkml:trace contextRef="#ctx0" brushRef="#br0" timeOffset="54820.8785">13839 9198 669 0,'0'0'231'16,"0"0"-163"-16,0 0 55 0,0 0-29 15,0 0-5-15,-82 84-25 16,73-52-32-16,8 3 4 15,1-2-17-15,0-1 5 16,1-3-19-16,14-3 4 16,0-3-2-16,4-4-5 15,4-4-4-15,2-6-3 16,1-9-130-16,2 0-307 16</inkml:trace>
  <inkml:trace contextRef="#ctx0" brushRef="#br0" timeOffset="55122.1758">14005 9360 53 0,'0'0'873'0,"0"0"-740"16,0 0-74-16,0 0 11 16,0 0-13-16,0 0-34 15,56-41-5-15,-32 41-8 16,2 0-8-16,-2 0 4 15,-7 5-6-15,-5 7 1 16,-7 3 6-16,-5 3-4 16,0 2 29-16,-11 2-12 15,-6-2 18-15,-2-1-30 16,5-7 0-16,5-2-7 16,6-7 7-16,3-3-8 15,0 0-15-15,12-6-65 0,10-11-89 16,4-4-167-16,0 1-79 15</inkml:trace>
  <inkml:trace contextRef="#ctx0" brushRef="#br0" timeOffset="55309.3015">14251 9353 286 0,'0'0'297'0,"0"0"-62"15,0 0-15-15,0 0-62 16,0 0-64-16,0 0-43 16,4-7-21-16,-4 21-4 15,-3 6-3-15,-1 2-7 16,2 1 10-16,2-1-16 15,0-2-3-15,0-1-3 16,0-6 0-16,10-3-4 0,4-4 0 16,0-6-15-16,2 0-111 15,-1-9-249-15</inkml:trace>
  <inkml:trace contextRef="#ctx0" brushRef="#br0" timeOffset="55583.9161">14372 9244 526 0,'0'0'364'15,"0"0"-284"-15,0 0-7 16,0 0 22-16,0 0-19 16,0 0-18-16,97-3-21 0,-74 14-17 15,-2 5-6-15,-7 6 3 16,-1 4-1-16,-6 5 9 15,-7 0-3-15,0 0-6 16,-4 0-4-16,-12-4-6 16,-2-3-4-16,1-4 6 15,4-3-2-15,4-6-5 16,2-3-1-16,1-2-7 16,4-5-121-16,2-1-244 15</inkml:trace>
  <inkml:trace contextRef="#ctx0" brushRef="#br0" timeOffset="55997.3008">15310 9227 505 0,'0'0'498'16,"0"0"-357"-16,0 0-75 16,0 0-17-16,0 0-33 15,0 0 30-15,20 61-10 16,-3-30-13-16,-6 3-7 16,-3-5-15-16,-5-3 2 15,-3-6-6-15,0-5-28 16,-1-5-162-16,-18-6-203 0</inkml:trace>
  <inkml:trace contextRef="#ctx0" brushRef="#br0" timeOffset="56155.0405">15207 9394 416 0,'0'0'417'0,"0"0"-284"0,0 0 16 15,0 0-44-15,0 0-47 16,113-58-25-16,-74 51-18 15,3 2-14-15,1 0-1 16,-3-4-179-16,-5 2-856 16</inkml:trace>
  <inkml:trace contextRef="#ctx0" brushRef="#br0" timeOffset="56769.6694">16078 9012 419 0,'0'0'333'0,"0"0"-168"16,0 0 12-16,0 0-29 0,0 0-60 15,0 0-58-15,0-2-23 16,0 28 11-16,0 3 23 16,5 8-22-16,6 1 9 15,-2 6-10-15,-3-3-3 16,0 0-5-16,0-4 4 15,-6-9 9-15,0-9-23 16,0-9 8-16,0-7-2 16,0-3-5-16,0 0 10 15,0-20 2-15,-2-12-13 16,2-4 0-16,0-2 1 16,2 2-1-16,10 3 7 0,6 5-7 15,0 9-1 1,3 5 1-16,1 6-1 0,-1 5 2 15,2 3-2-15,-1 0-1 16,3 3 2-16,-5 12 0 16,0 2 0-16,-3 6-1 15,-8 2 1-15,-9 6 0 16,0 6 0-16,-15 1 1 16,-15 1 0-16,-4-3-1 15,-4-4 0-15,-2-4-4 16,-3-4 4-16,3-8 0 15,0-4-1-15,7-8-12 16,7-4-109-16,4 0-238 0</inkml:trace>
  <inkml:trace contextRef="#ctx0" brushRef="#br0" timeOffset="60575.0758">13447 9911 281 0,'0'0'219'0,"0"0"-165"16,0 0 17-16,0 0 11 16,0 0-18-16,0 0-18 15,0 0-23-15,0 0-6 16,6 0-2-16,3 0 12 15,0 0-2-15,3 0 7 16,3 0-14-16,2 0 21 16,3-4-14-16,4-3-9 15,4-1-12-15,3-3 11 0,4 1-12 16,1-2 5 0,5 0-6-16,-3 0 0 0,0-1-1 15,4 4-1-15,-5-1 0 16,1 1 4-16,-4 1-4 15,-4 2-4-15,-6 0 4 16,-4 1 0-16,-4 1 0 16,-3-1-1-16,-4 2 0 15,-3 3-18-15,0 0-88 16,-5 0-43-16,-1 0-117 16,0 0-277-16</inkml:trace>
  <inkml:trace contextRef="#ctx0" brushRef="#br0" timeOffset="61084.1185">13565 9997 540 0,'0'0'120'0,"0"0"-80"16,0 0 32-16,0 0 0 15,0 0-10-15,0 0-18 16,18 0-23-16,3 0 26 15,7 0-19-15,0-10-5 16,9 1-13-16,5-4 8 16,4-1-11-16,1 2-7 15,0-2 7-15,0 1-7 16,-4 3 0-16,-4-2-2 16,-6 3-1-16,-5 2 3 15,-6-1 1-15,-2 3 4 16,-3-1-5-16,0 2-1 15,-2 0 1-15,-3-2 4 0,0 3-4 16,-3 0-2 0,-3 3 2-16,0-3 0 0,-2 3-2 15,-1 0-12-15,-2 0-19 16,1 0-70-16,-2 0-10 16,0 0-92-16,0 0-200 15</inkml:trace>
  <inkml:trace contextRef="#ctx0" brushRef="#br0" timeOffset="119053.8795">6699 10858 432 0,'0'0'42'0,"0"0"-4"15,0 0-28-15,0 0-3 16,0 0 27-16,0 0 6 16,0 0-29-16,0 0 3 15,46 67 17-15,-23-46-4 16,4 1 4-16,-1 4-2 16,3 2-6-16,-2 1-4 15,2 3-2-15,-2 2-5 16,0 0-3-16,-2 7-2 15,-1 2-1-15,0 2 2 16,1 3-2-16,1 3 0 16,-3 3-5-16,-2 3-1 15,2 0 0-15,-5 0 0 16,1-4 3-16,-4-2-1 0,0-2-2 16,-2-1 0-16,-5 2-1 15,-1-2 1-15,-5 1 0 16,-2 0 0-16,0 1 0 15,0-3 0-15,-6 1 4 16,-3-7-4-16,-1 0 0 16,2-3 0-16,-1-2 0 15,2-1 1-15,-2 0 0 16,-3 1 6-16,1-3-6 16,-4 1-1-16,-1-5-6 15,-2 2 3-15,-4-2 6 16,-3 0-4-16,-1 3 2 0,-4 0-2 15,-1 4 2-15,-3-3 7 16,1-1-7-16,-3-4-2 16,-1-1-1-16,-4-3-6 15,-3 0 8-15,-3-2-13 16,-2 0-1-16,-1-2-1 16,-3 0-3-16,-1 3 12 15,-4-1 8-15,-3 4-2 16,-3-2 0-16,1-1-2 15,4 1-5-15,2-5 3 16,2 0 4-16,0-2 3 16,5-4-3-16,0 1 0 15,2-2 0-15,3 0-3 0,2-3 3 16,3-1 0-16,-1 1 5 16,4-2-5-16,-4 1-4 15,0 1 2-15,-3-1 2 16,0 2 8-16,-2 2-8 15,0 2-3-15,-2-1 2 16,-1 1 0-16,-2 1 0 16,-4-3 1-16,0 0-3 15,-2-2 5-15,2-1-4 16,1-2-3-16,2-3 2 16,7-4 3-16,-1 0 2 15,3 0 2-15,-6 0 5 0,2-6-4 16,-2 1-5-16,0-1 0 15,3 3 1-15,1 2 3 16,0-1 1-16,3 2-1 16,1 0 8-16,0 0 4 15,1 0-2-15,-3 0-1 16,1 0-11-16,-3 0 7 16,-2-2-6-16,-4-1 2 15,-3-5-5-15,-4 2 0 16,-8-2 11-16,-7 3-11 15,-7 5-3-15,-7 0 0 16,-2 0-47-16,1 2 50 16,5 4 25-16,-3 1-7 15,4 0-18-15,1 1 0 16,-2-4 9-16,4-3-5 0,4-1-1 16,4 0 3-16,8-5-1 15,2-9 11-15,3-4-10 16,-2-3-6-16,6-4 0 15,5 3 1-15,7 0-1 16,8 3 2-16,0 1-2 16,6 1 2-16,3 2-2 15,2 2 3-15,2-1-3 16,1 2 7-16,-2-3-6 16,0 0 4-16,-5-1 5 0,2-3-8 15,-7-1 8 1,-2 1-7-16,1-1 3 0,-1 2-6 15,1 1 14-15,0 2-14 16,6 0 3-16,0 1 5 16,2 2 2-16,0-3-9 15,2 3 1-15,-1-2 3 16,2 1-5-16,0-4 0 16,-1-1 0-16,1-3 5 15,-3-5-4-15,-1 0 0 16,-2-4 1-16,1-1-2 15,0 1-3-15,0 0 3 16,3 1 3-16,0 1 1 16,1 2-2-16,2 0-2 15,-3 0 0-15,5 3-1 16,-1-5-2-16,1 1 3 0,3 1 2 16,-2-2-2-16,4 0 0 15,4-2 1-15,-1 1 3 16,1-3-7-16,4 1 3 15,3 0 0-15,0 0-1 16,0 1 2-16,3 2-2 16,-2 1 1-16,2 2-2 15,0-2 2-15,0 2-5 16,2-2 5-16,5 0 4 16,4 0-4-16,1 2 0 15,1 0 0-15,0-2-2 16,-2 3 2-16,5-3-5 15,-5 5 5-15,1 1 0 0,-2 3 5 16,4-2-4-16,-1 2-1 16,-1-1-3-16,3-3 1 15,1 3-2-15,2-4 2 16,0-2 2-16,1 2 0 16,0-4 5-16,3 4-5 15,-3 1 2-15,2-2-7 16,0 1 6-16,0-1-1 15,1 0 0-15,-1-1-4 16,1 2 4-16,-1-4-6 16,0 4 6-16,2-2 0 15,-3 4-16-15,0 0 13 16,2 0 2-16,-1 3 1 0,0-1-2 16,-3 2-8-16,4 3 8 15,0 0 0-15,0 2 4 16,3-1 1-16,3 3-3 15,2-2-1-15,1 1-7 16,2 2 14-16,0 1-6 16,3 0 0-16,2 1 0 15,1-1-8-15,-1 0 7 16,6 0-8-16,1 1 8 16,4-1-12-16,2 0 2 15,1-1 6-15,-1 1-11 16,-2-3 4-16,-1 0-2 0,-5 0-6 15,2 1 8 1,-3 1 8-16,-2 1-8 0,0 1 12 16,-1 2-1-16,-4 2 0 15,6 2-2-15,-2 1 3 16,-3 0 0-16,0 0 2 16,-1 0-1-16,1 0-1 15,0 0-1-15,1 1 1 16,1 4-2-16,0-4 4 15,1-1-2-15,3 0 0 16,-1 0 1-16,1 0 0 0,2 0 0 16,3 1-1-16,7 3 0 15,4-4-1-15,3 0 0 16,0 0-5-16,-1 0-11 16,-3 0 6-16,-5 0-8 15,5 0 13-15,-4-5 3 16,-1 1-8-16,1-1-4 15,-4 4 13-15,2 1-7 16,-3 0 7-16,-2 0 0 16,-1 4 2-16,-1 4 2 15,-6 0-2-15,5-2-3 16,0-3 3-16,0-3 0 16,3 0 2-16,-1 0-2 15,1 0 1-15,-2 0-1 0,0 0-1 16,6-8 1-16,0-1 4 15,2 1-3-15,-2 4-1 16,-4 0 0-16,-4 1-1 16,-2-1 1-16,-1-3-6 15,-2 1 11-15,-1 1-5 16,0-1 1-16,-5 1-1 16,1-3 1-16,-1 0-1 15,0-1 0-15,3 2-2 16,1-4 2-16,-1 1 0 15,3-1-2-15,2 0 6 16,7 0-8-16,1 2 10 16,-1 2-7-16,3-1 3 0,0 0-2 15,2-1 0 1,-3 0 3-16,1 1-1 0,0-1-2 16,-1 4-5-16,6-2 4 15,1 4 2-15,-2 3-1 16,-2-2 1-16,0 2-1 15,-6 0 0-15,-1 0 2 16,-3 0-2-16,0 2-5 16,1 3 5-16,0 0 5 15,3 1-5-15,-8 0-8 16,-1-1 6-16,-2-3-2 16,-4 1 4-16,0 4 0 15,-3-2 2-15,-2 5-5 16,2 0 3-16,-2-1 0 0,2 2-1 15,-3-1 1-15,0-2 0 16,0 1 0-16,-1-5-71 16,1 0 23-16,-6-3-4 15,-6 1-280-15</inkml:trace>
  <inkml:trace contextRef="#ctx0" brushRef="#br0" timeOffset="135525.9664">16374 14766 314 0,'0'0'33'0,"0"0"12"16,0 0-24-16,0 0 19 0,0 0 7 15,0 0 12-15,0 0 19 16,-34-9-57-16,34 9 0 16,0 0-18-16,0 0-1 15,0 0 6-15,0 0-7 16,0 0-1-16,0 0 2 16,0 0 2-16,8 1-4 15,14 7 7-15,5 0-6 16,7 1 13-16,7-4-11 15,5 0-3-15,3-3 6 16,5 0 2-16,6-2-8 16,2 0 1-16,1 0 4 0,3 0-3 15,-4 0 0 1,-4 0 0-16,-1 0-2 0,-3 0 2 16,-6 0-1-16,1 0-1 15,-5 0 0-15,0 0-1 16,-4 0 3-16,-4 0 0 15,-2 0-2-15,-10 0 0 16,-3 0 0-16,-3 0 5 16,-6 0-1-16,-7 0-1 15,0 0-2-15,-5 0-2 16,0 0 0-16,0 0 1 16,0 0 2-16,0 0-2 15,2 0 0-15,-2 0 0 16,2 0-1-16,0 0 1 15,5 0 0-15,3 0-10 0,-3 5-77 16,-1 0-73-16,-6-3-154 16</inkml:trace>
  <inkml:trace contextRef="#ctx0" brushRef="#br0" timeOffset="142116.4733">2627 14668 120 0,'0'0'62'16,"0"0"-45"-16,0 0-8 16,0 0 14-16,0 0-7 15,0 0 10-15,0 0 3 16,-31-18 7-16,23 13 14 15,5 5 12-15,-2-3-5 16,3 1 2-16,2 2-14 16,-2-2 18-16,2 2-30 0,0 0-14 15,0 0-15-15,0 0 4 16,0 0-7-16,0 0-1 16,0 0 0-16,0 0 0 15,0 0 0-15,0 7 9 16,4-2-7-16,4 2 13 15,0 0 1-15,2 1-9 16,2 2 16-16,0-3-15 16,4 2 6-16,-1 1 4 15,3 0-16-15,-1-1 10 16,2 1-6-16,2-3-4 16,-3 0 8-16,1-1-9 15,3-3 8-15,-2 1-3 16,-1-2-5-16,2 0 2 0,-3-2 2 15,1 0-3-15,-2 0-2 16,4 0 3-16,-2 0-3 16,-1 0 4-16,1 0-3 15,-3-2 0-15,4-1 1 16,-2-2-1-16,-1 4 1 16,-1-2 0-16,-1-2-2 15,4 0 0-15,-4 1 2 16,0-2-2-16,2-1 0 15,-1 0 0-15,-4 0 1 16,3 1 2-16,-5 0-3 16,1-2 1-16,-4 2 2 15,1 1 0-15,2-3-3 0,-1 2 0 16,-2 2-1-16,1-2 1 16,-4 2 0-16,1 1 0 15,-1 0 0-15,-4 2 0 16,3 1-1-16,-3 0 3 15,2 0-2-15,-2 0 0 16,0 0 0-16,0 0 0 16,0 0-4-16,0 0 1 15,0 0 2-15,0 0 1 16,0 0-2-16,0 0-1 16,0 0 3-16,0 0-4 15,0 0-3-15,0 0 3 0,0 0 1 16,0 0 3-16,0 7 5 15,-5 1-1 1,-4 2-3-16,0 2 1 0,-3-1-1 16,-5 1 5-16,2 0-6 15,-2-1 0-15,-5 0-3 16,2 2 3-16,-2-4 0 16,0-2-3-16,-2-1-6 15,6-5-4-15,0-1 3 16,1 0-9-16,0 0 2 15,-2-4-31-15,6-3 31 16,1-1 14-16,1 4-32 16,0 1 33-16,5 2-4 15,3 1-7-15,-2 0 3 16,1 0-47-16,-1 0 12 0,3 0 29 16,-1 0 3-16,1 0-2 15,2 4-9-15,0-1-62 16,0-3-45-16,0 1-171 15</inkml:trace>
  <inkml:trace contextRef="#ctx0" brushRef="#br0" timeOffset="149769.9521">1854 14812 327 0,'0'0'39'15,"0"0"38"-15,0 0-17 16,0 0-42-16,0 0 34 16,0 0 41-16,0 0-56 0,0 0 6 15,-35-22-20 1,35 22-14-16,0-2-9 0,0 2-3 16,1 0 3-16,12 0 0 15,4 0 1-15,8 3 1 16,4 3 1-16,-1-1-3 15,6 1 0-15,1-2 4 16,3 1-4-16,-2 2 1 16,6-4 0-16,-1 3-1 15,-2-3 2-15,3-2-4 16,1-1 2-16,2 0-2 16,7 0 2-16,5 0-1 15,4 0 4-15,3 0-4 16,-1 0 2-16,3 0-2 15,-5 0 0-15,3 0 1 16,-3 4 1-16,0-2 2 16,-1 1-3-16,0-2 0 0,-2 1 3 15,0-1-3-15,2-1 0 16,5 0 0-16,0 0-3 16,9 0 8-16,2 0-5 15,3 0 0-15,7 0 2 16,5-1-1-16,3-2-1 15,3-2-1-15,2 0 1 16,1-1-1-16,4-2 1 16,-1 1 0-16,-5 3-1 15,-2 0 1-15,-8 1 0 16,-4-1 0-16,-2 1-2 16,1 0 2-16,5 0 1 0,6-1-1 15,0 0 0-15,0-1-1 16,0 1 2-16,-3 1-1 15,-1 0 4-15,-3 1-4 16,-3-1-1-16,-8 0-4 16,0 0 5-16,-4-3 7 15,-5 4-7-15,-3-3-3 16,-1 1 3-16,1 1 0 16,3 0 0-16,2-1 0 15,-1 1 0-15,-2-1 3 16,-1 0-3-16,-1-2-1 15,2 1 1-15,1 1 0 16,2-4-4-16,-2 3 8 0,-3-2-4 16,3-2 4-1,-1 2-4-15,0 1 0 0,-1-1-3 16,1 3 3-16,-5 1-1 16,1 0 1-16,0 0-1 15,3-2 1-15,4 0 4 16,-2-1 2-16,-1 1-1 15,-1 2 3-15,-4 0-8 16,-1 0 1-16,1 0-1 16,-1 2 6-16,-5 0-5 15,-4-2-2-15,-1 3 5 16,-3 0 2-16,-4 0-6 0,-2 0-5 16,-1 0 5-1,-3 0 8-15,-1 0-7 0,-5 0 1 16,3 0-2-16,-1 0 1 15,2 0-1-15,0 0 14 16,0-3 8-16,0-2 7 16,0 2-21-16,-1-1-4 15,0 2 2-15,-1-2-1 16,0 2 0-16,-2 0-2 16,0 1 3-16,-5 1-6 15,1 0 0-15,-10 0 1 16,5 0-2-16,-3 0-2 15,-4 0 3-15,0 0 4 0,-2 1 2 16,-4 2-2 0,-1-1-4-16,-2 1 1 0,-2-1-4 15,1-2 7-15,-4 2-4 16,1-1 0-16,-1-1-1 16,-1 0-4-16,0 0 5 15,0 0 5-15,3 0-5 16,-3 0-4-16,0 0 3 15,0 1-5-15,0 2-157 16,0-3-27-16,-9 0-181 16</inkml:trace>
  <inkml:trace contextRef="#ctx0" brushRef="#br0" timeOffset="155853.7006">2117 10931 437 0,'0'0'32'0,"0"0"-6"0,0 0-18 15,0 0 30-15,0 0-23 16,-89 33 32-16,72-22 16 15,-2 0-33-15,-2 4-11 16,0 2 0-16,-5 7-15 16,-5 1 14-16,0 5-12 15,-4 2 7-15,-2 2-3 16,3 1 0-16,1 0 0 16,0 1-2-16,2 5-8 15,0-4 0-15,-2 5 14 16,3 0-13-16,6 2 6 15,-1 4-5-15,10 1-1 16,0 2 1-16,3 2-2 16,4 0 4-16,-2 3 0 0,0 0 3 15,2 7-1-15,-1 0 7 16,-1 2-3-16,1 0-3 16,1-2 4-16,-5 3-3 15,7-1-8-15,-1-2 0 16,2-1 8-16,3 0-2 15,1-3 0-15,1 4 4 16,0 5-10-16,0 3 7 16,3 1-5-16,6 1 0 15,-3-1-1-15,2 3 0 16,-1 3 2-16,-3-2-5 16,-1-1 8-16,3-3-6 0,2-3 0 15,2-1 1-15,2-3-1 16,3-1 2-16,0 0 2 15,4 4-4-15,1 4-3 16,3 4 3-16,3 4 0 16,4-2 3-16,1 3-7 15,-1-1 10-15,-2 0-5 16,-2 1 0-16,-4-3-1 16,-4-5 6-16,0 0-6 15,-3-5 0-15,-2-6 0 16,-4-4 0-16,5-4 0 15,-2-3 1-15,1 3 2 16,3 4-1-16,1 2 1 0,-1-3-2 16,-1-2-2-1,3-4 4-15,-3-2-2 0,4 3-1 16,0-5 0-16,1 2 0 16,2-6 0-16,-1-3-3 15,0-2 2-15,0-4-2 16,6-2-2-16,0 0 10 15,1-2-6-15,3 0 1 16,-1-1 0-16,3-3 5 16,-1 3-5-16,5-2 0 15,0 1-2-15,8-3 0 16,-3 0 2-16,8-6 0 16,0 0 0-16,0-5-2 0,4-4 2 15,1-2 0-15,6-2-2 16,3-5 5-16,5 1-5 15,8-2 2-15,-3 0 0 16,1 0 4-16,-1 0-4 16,3 0 0-16,-1-2 0 15,2 1 0-15,-2 1 8 16,6-1-8-16,3 0 0 16,2 1 0-16,1 0-2 15,-2-4 2-15,1 1 0 16,-1-2 5-16,2-2-5 15,3-3-3-15,0 1 0 16,-2-2 6-16,2-1-8 16,-1 1 3-16,-2 0 2 15,6 2 0-15,3 0 5 0,3 2-4 16,-3-3-1-16,4 2 0 16,-5-2-2-16,-2 1 4 15,-3 0 1-15,-2 0-3 16,-7 0 0-16,-3 1-9 15,-5-3 5-15,-4 2 4 16,-5-2-17-16,-4 4 3 16,0 1-3-16,-4-1 14 15,4 4 3-15,2-3 1 16,0 1-1-16,2-1-2 16,-2 1-7-16,-2-1 5 0,2 0-1 15,-3-1 5-15,0 2 0 16,0-2-14-16,-3 1 9 15,-3 0 5-15,4 1 4 16,-2 0-4-16,1-1 0 16,3 0 4-16,1 1-3 15,-1-3-1-15,3 0-1 16,2 0 1-16,3-1-6 16,4-2 8-16,1 3-2 15,2-1 7-15,-2 1-7 16,-2-1 0-16,4 3-4 15,-5 0 2-15,-1 1 2 16,-4-1-1-16,-5 0 2 0,-2 1-2 16,-3-2 1-1,-3 0-2-15,-2-3 1 0,2-4 1 16,0-4 0-16,-1-1-5 16,6-4-12-16,-1-2 2 15,4-2-22-15,3 2 36 16,1 0-19-16,-2 2-15 15,-5-2 28-15,-5 6-1 16,-8-1-1-16,-8 3 3 16,-4 2 6-16,-8-4-14 15,-3 3 11-15,-2-6 3 16,-2 2-9-16,-4-4 2 0,-6 2 7 16,-1-3 4-1,-4 1 8-15,1-3 3 0,-3 3 3 16,0 0-3-16,0 1 4 15,-3 0-4-15,-5-4-3 16,1-1-4-16,-5 0 3 16,5-5 31-16,2-3-36 15,4-3 6-15,1-2-12 16,0 2 1-16,6-2-1 16,7 8 0-16,-1 4 1 15,-3 4 4-15,4 3-5 16,-2 2 3-16,-1 1 5 15,2 5-8-15,-4-1 9 0,-1-1-6 16,-2-1 4 0,5-1-2-16,-3-3 21 0,1-3-11 15,2 0-7 1,-1-3-8-16,3-1 0 0,1-2 0 16,-1 0 6-16,3-3-5 15,0-1 5-15,2 0-5 16,1-1 1-16,-3-3-1 15,3-2 4-15,-2-4-5 16,-3-2 2-16,1 0 0 16,-5 1-2-16,0 2 1 15,-2-3-5-15,-3 1 4 16,-3-3-5-16,3 4 8 16,-4-2-3-16,0 4 5 0,0 1-1 15,0 2-4-15,0 0 7 16,0 4-3-16,-9-2-7 15,-3 2 7-15,-1-3 3 16,-5-2 7-16,-1-1-14 16,-3-2 7-16,-1 1-7 15,-4-1 0-15,-3 0 0 16,0 1 2-16,-1 0 3 16,-2 3-8-16,0 3 3 15,-1 4 0-15,-2 4 29 16,3 2-22-16,-4 4 7 15,4 2 7-15,-1 0-13 16,1 0-6-16,-1 1 6 0,-1-1-7 16,1 0 2-1,-1-2 0-15,0 1-3 0,-1-2 0 16,2 0-3-16,3-4 3 16,-3 4 2-16,2-5-1 15,1 0 1-15,-4-2 0 16,3-1-4-16,0-4-1 15,-3-1 3-15,3-4-1 16,-2-3 1-16,0-1 0 16,-1-1 6-16,1-2 1 15,1 2-7-15,1 0 1 16,2 4-5-16,1 5 9 0,1 4-5 16,1 3 3-1,0 3-6-15,3-1 3 0,2 2 0 16,-2-1 4-16,5-1-1 15,-3-3-1-15,3 2-2 16,-3 0-1-16,1 3 0 16,0 0 2-16,0 2 2 15,2 1-2-15,1-1 5 16,-1 1-6-16,-2-3 0 16,2-2 0-16,-1-2-8 15,-2-1 13-15,-1-3-10 16,-5-1 4-16,-2-3 1 15,-4-2 1-15,-8-1-1 16,-1 1 0-16,-5 3-4 16,0 5 4-16,-1 4-7 0,-3 2-3 15,4 1 10-15,0 3 2 16,1-1-2-16,2 0-1 16,3 1-5-16,1 0 8 15,2-2-2-15,1 1 7 16,2-1-6-16,-1 1-1 15,-3-1 1-15,1-1-1 16,-5 3 0-16,-3 0-4 16,0 2 3-16,-6 7-17 15,-2 4 6-15,-8 7-26 16,-10 1-17-16,-7 0 5 16,-8 16 5-16,0 5-10 0,0 7-16 15,0 4-14-15,-6 2-128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02:13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10060 7703 460 0,'0'0'96'16,"0"0"-49"-16,0 0 20 15,0 0 11-15,0 0 20 16,0 0-50-16,0 0-16 16,-7 0-21-16,7 0 1 0,0 0 35 15,0 0-16-15,0 0-2 16,0 0-28-16,0 0 8 15,0 3-9-15,0 6-9 16,3 0 9-16,6 2 2 16,2 3-1-16,5-3 17 15,-1-2-13-15,5 1 3 16,2-3 5-16,0-1-5 16,4-2 7-16,2-3-7 15,2-1 4-15,1 0-3 16,3 0-2-16,5 0-7 15,-1-7 4-15,0-1-1 16,0 1 2-16,-3-3-3 16,-2 2 2-16,-3 0-4 0,-3 0 3 15,-4 2-2-15,2-2-1 16,-3-1 0-16,-3 4-3 16,-4-2 9-16,-1 1-5 15,-2 4-1-15,-5-3-4 16,-4 3 4-16,-1 1 3 15,-1 0 0-15,-1 0 8 16,0 1-9-16,0 0 4 16,0 0 8-16,0 0-7 15,0 0-2-15,1 0-3 16,-1 0-2-16,0 0 0 0,0 0 0 16,0 0-8-16,0 0 8 15,0 0-1-15,0 0-17 16,0 0-22-16,0 0-30 15,0 0-85-15,0 0-50 16,0-2-190-16</inkml:trace>
  <inkml:trace contextRef="#ctx0" brushRef="#br0" timeOffset="34022.4444">14567 7698 541 0,'0'0'118'16,"0"0"-54"-16,0 0 7 15,0 0-19-15,0 0-23 16,0 0-23-16,0 0-5 16,0 0 38-16,9 34 0 15,-9-17-2-15,1-1-5 16,-1 2 13-16,2 2-18 0,1 1-2 16,-2-1-12-16,2 1 2 15,2-1-1-15,0-2-10 16,2-2 7-16,0-4-6 15,2-4-2-15,-1-5-5 16,7-3 2-16,-3 0-128 16,-1-17-130-16,0-6-392 15</inkml:trace>
  <inkml:trace contextRef="#ctx0" brushRef="#br0" timeOffset="34316.7895">14771 7737 549 0,'0'0'173'0,"0"0"-133"0,0 0-19 16,0 0 68-16,0 0-8 15,0 0-20-15,0 93-16 16,3-70-20-16,1 2 3 15,3-1 17-15,-4-1-19 16,0-1-7-16,-2-2-6 16,-1-5-9-16,0-2-2 15,0-2 5-15,0-5-5 16,0-3-2-16,0-3-3 0,-16 0-185 16,-5-9-172-16</inkml:trace>
  <inkml:trace contextRef="#ctx0" brushRef="#br0" timeOffset="34688.5368">14455 7836 502 0,'0'0'123'0,"0"0"-88"0,0 0 2 15,0 0 84-15,0 0-41 16,0 0-3-16,2 66-20 16,7-46 13-16,3 0-18 15,1 0 0-15,2 4-12 16,1-2-22-16,2 2-9 16,2-2 9-16,2-1-13 15,0-1 11-15,1-8-15 16,4-5 2-16,-1-7-1 15,4 0-2-15,5-19 13 16,1-6-9-16,2-5-1 16,-5-1-2-16,-3 0 1 15,-8-2-4-15,-2 5-17 16,-6 3-86-16,-5 3-163 0,-7 5-157 16</inkml:trace>
  <inkml:trace contextRef="#ctx0" brushRef="#br0" timeOffset="40960.0235">15860 9343 492 0,'0'0'129'15,"0"0"-71"-15,0 0-7 16,0 0 22-16,0 0 18 16,0 0-3-16,0 0-49 0,-3 0-15 15,5 0-23-15,13 0 6 16,10 0-4-16,10 0 2 16,6 0 5-16,7 0-6 15,6 1 1-15,1 1 3 16,1-2-8-16,4 0 0 15,0 0 5-15,2 0-4 16,1 0-1-16,-3 0 3 16,-2-5 1-16,-6 0-2 15,-3-4-2-15,2 1-1 16,-3 0 0-16,-3 4 1 16,-2-3 0-16,-6 1-1 15,-5 2-2-15,-6-3 1 16,-3 3 3-16,-7 0-1 15,-3 3 3-15,-3 0 0 0,0-1-3 16,-3 0 2-16,1 1-2 16,-3-1 0-16,-1 0 1 15,0 2-1-15,-4 0 0 16,0 0-6-16,0 0 3 16,0 0-12-16,0 5-115 15,0 0-79-15,-12-4-303 16</inkml:trace>
  <inkml:trace contextRef="#ctx0" brushRef="#br0" timeOffset="50871.2036">21344 6370 529 0,'0'0'27'16,"0"0"10"-16,0 0 15 16,0 0-22-16,0 0 42 15,86 0-23-15,-28-3-16 16,15-6-14-16,15-5 26 0,15-6-1 15,13 0-25 1,11-6-6-16,4 3-5 16,4 0 1-16,-3 3 0 15,2 3-9-15,-2 3 0 16,-4 1 7-16,2 2-7 0,-3-5-5 16,-5 2 5-16,-5-2 4 15,-9 4-4-15,-11-1 1 16,-10 4-1-16,-10 2 2 15,-11 4-1-15,-15-2 2 16,-10 3-3-16,-9 1 0 16,-10-1 1-16,-10 2 2 15,-5 0-6-15,-3 0 3 16,-4 0 0-16,0 0-6 16,1 0 7-16,1 0-1 15,2 2 0-15,-4 9-1 16,0 3 1-16,3 5 0 0,-3 7 7 15,0 10 2-15,0 7-2 16,1 10 1-16,4 7 0 16,1 6-8-16,0 6 4 15,3 3 0-15,0 8-4 16,1 2 0-16,1 6 2 16,-1 8 5-16,-1 3 7 15,-3 4-12-15,-2 4 16 16,-4-2-9-16,0-2-8 15,0-2 8-15,0-1-8 16,-5-2 17-16,0 0-6 16,5-1-1-16,0 3-8 15,0-1 14-15,0 0-9 0,0-4-6 16,6-3 2-16,-1-2-1 16,0-4 6-16,-3-5-9 15,1-6 6-15,-3-7-6 16,4-6 1-16,1-9 1 15,-1-8 1-15,-2-12-1 16,-2-11-2-16,0-11-2 16,0-7 1-16,0-7 1 15,-6 0-9-15,-14 0-5 16,-9 0-29-16,-10 0 32 16,-8 0 11-16,-6 0-13 15,-11 0-26-15,-14 2 1 0,-10 8 25 16,-12 3 10-16,-9 3 2 15,-9 8 1-15,-5 3 8 16,-8 7-6-16,-7 9 7 16,-2 2 7-16,1 2-8 15,-1 2 12-15,7-3-11 16,1-3 6-16,6-1-7 16,6-4-1-16,12-2-2 15,10-7-2-15,15-2 2 16,12-4 5-16,9-6 3 15,16-4 5-15,11-5-6 16,12-4 12-16,13-4 2 0,7 0-6 16,3 0-2-1,0 0 6-15,2-6-20 0,13-11 1 16,5-2-3-16,0-9 1 16,0-6-3-16,-4-9 0 15,-5-10-2-15,-6-10 2 16,-5-10 1-16,-2-15 8 15,-18-2-6-15,-4-8-1 16,-2-6 1-16,-2-4-6 16,4-6 8-16,2-7-4 15,0-8-1-15,0-8-5 16,-1-7 2-16,-3 0 6 16,1 1 1-16,1 4-4 15,2 1 0-15,1-2-3 16,2 6 3-16,0 8 0 0,0 6 0 15,2 16 0-15,-2 17 0 16,2 15 1-16,0 18-1 16,1 14 0-16,4 8 0 15,4 5 0-15,2 4 0 16,5 5 0-16,1 3 3 16,0 1-3-16,0 4 0 15,0 0-2-15,0 2-25 16,5 5-6-16,-3 3-43 15,1 0-82-15,2 0-106 16,-1 0-51-16</inkml:trace>
  <inkml:trace contextRef="#ctx0" brushRef="#br0" timeOffset="51510.119">21874 6291 679 0,'0'0'74'0,"0"0"-15"0,0 0-59 16,0 0 6-16,0 0 21 15,8 96 60-15,6-27-22 16,5 17-6-16,2 24 2 16,5 21-25-16,0 22-5 15,-3 11-12-15,0 7-3 16,-1-1-3-16,-4-5-6 15,-3-3-1-15,-2 1 18 16,-2-4-11-16,-2-9 0 16,-3-2-11-16,3-10 16 15,0-7-16-15,3-6 9 16,4-10-7-16,5-9 0 16,0-10-4-16,0-6 4 15,-4-13-4-15,-1-7-1 16,-6-17 1-16,0-17 0 0,-4-17-3 15,-3-18-60 1,-3-6-46-16,0-41-47 0,-16-29-357 16</inkml:trace>
  <inkml:trace contextRef="#ctx0" brushRef="#br0" timeOffset="52011.1001">20814 5670 511 0,'0'0'191'0,"0"0"-88"15,0 0-18-15,0 0 6 16,0 0-21-16,0 0-34 16,47-63-25-16,-21 63-4 15,1 0 1-15,1 14-7 16,1 9-1-16,-6 6 4 16,-5 2-1-16,-9 6 2 15,-9-3-3-15,0 0 0 16,-8-5-2-16,-6-7-1 15,3-10-2-15,5-6-2 16,3-6-34-16,3-7-75 16,0-22-205-16</inkml:trace>
  <inkml:trace contextRef="#ctx0" brushRef="#br0" timeOffset="52213.5912">21178 5576 384 0,'0'0'313'15,"0"0"-206"-15,0 0-2 16,0 0-6-16,0 0-10 16,0 0-19-16,-45 64-39 15,43-41-4-15,2 1-13 16,0-1-6-16,14 2-3 16,8-3-5-16,8 0-18 0,4-5-152 15,8-5-234-15</inkml:trace>
  <inkml:trace contextRef="#ctx0" brushRef="#br0" timeOffset="53039.1414">22605 6178 141 0,'0'0'418'0,"0"0"-367"0,0 0-50 15,0 0 82-15,0 88 9 16,0-44 24-16,0 10-59 16,0 10-10-16,6 14-10 15,4 11 10-15,0 12-17 16,-1 11-17-16,5 11-2 15,0 3-2-15,1 7-5 16,0 1-1-16,1-8 7 16,-2-3-10-16,2-6 0 15,-1-5 2-15,0-6 2 16,-3 1 1-16,1 0-5 16,-3-3 7-16,3-3-5 15,0-8-2-15,-1-9 0 0,-1-6 3 16,-1-9-3-16,-1-9 1 15,-3-13 4 1,-2-14 0-16,-1-16-5 0,-3-17-5 16,0-7-21-16,3-34-97 15,-3-24-204-15,0-23-152 16</inkml:trace>
  <inkml:trace contextRef="#ctx0" brushRef="#br0" timeOffset="53944.2468">21970 5880 555 0,'0'0'159'15,"0"0"-75"-15,0 0-18 16,0 0 22-16,50-92-34 16,-30 66-12-16,-2-1-17 15,0 1-9-15,-6 4-5 16,-5 1-9-16,-4 4 16 16,-3 4-1-16,0 3 16 0,-12 4-9 15,-6 6-9-15,-3 0-12 16,-3 19 13-16,-1 8-16 15,1 9 2-15,5 3-2 16,6 5 2-16,7 1 3 16,6-1 2-16,0-6-4 15,10-6 3-15,9-8-6 16,5-5 3-16,-2-5-3 16,0-8 5-16,0-6-5 15,-3 0 0-15,-4-6-7 16,-2-11-10-16,-8 1-27 15,-5-1 24-15,0 5 14 16,0 2 1-16,-11 5-1 16,0 5-6-16,0 0-9 15,1 0 15-15,5 0 12 0,2 5-12 16,3 0 6-16,0 0-79 16,12-5-79-16,9 0-86 15</inkml:trace>
  <inkml:trace contextRef="#ctx0" brushRef="#br0" timeOffset="54222.5507">22237 5738 707 0,'0'0'150'0,"0"0"-37"0,0 0-57 16,0 0-20-16,0 0-15 15,0 0-17-15,51-6 6 16,-30 6-9-16,-4 9-1 16,-6 4 0-16,-3 5-3 15,-8 6 3-15,0-1 0 16,-14 3 4-16,-7-5-9 16,3-3-4-16,3-7-26 15,9-6-80-15,5-5-89 16,1-6-100-16</inkml:trace>
  <inkml:trace contextRef="#ctx0" brushRef="#br0" timeOffset="54424.6015">22417 5697 545 0,'0'0'185'0,"0"0"-99"15,0 0 13-15,0 0-11 16,0 0-17-16,0 0-26 15,-76 69-21-15,76-49-15 16,0 0-8-16,7-1-2 16,10-3 1-16,6-4-71 15,0-4-199-15,-2-2-435 16</inkml:trace>
  <inkml:trace contextRef="#ctx0" brushRef="#br0" timeOffset="56258.0343">22171 5716 501 0,'0'0'94'15,"0"0"-51"-15,0 0 40 16,0 0 26-16,0 0-30 16,-64 89-32-16,61-59-22 15,3-1-9-15,0-2-5 16,3-3-4-16,16-5-5 15,5-6-2-15,6-9-40 16,5-4-148-16,-1-5-322 16</inkml:trace>
  <inkml:trace contextRef="#ctx0" brushRef="#br0" timeOffset="56541.3478">22481 5673 302 0,'0'0'393'0,"0"0"-302"0,0 0-59 16,0 0 44-16,0 0-12 15,0 0-3-15,81 4-27 16,-61 11-11-16,-6 3 3 15,-3 7-8-15,-8 3-8 16,-3 5-2-16,0-1 2 0,-12 1-8 16,-4 1-2-1,0-4-34-15,-2-4-207 0,-1-6-315 16</inkml:trace>
  <inkml:trace contextRef="#ctx0" brushRef="#br0" timeOffset="58522.2502">23153 5806 621 0,'0'0'139'0,"0"0"-43"16,0 0 34-16,0 0-55 15,0 0-3-15,0 0-39 0,0 0-13 16,47-53-7 0,-27 52-2-16,-1 1-1 0,-5 0-4 15,-3 6-4 1,-6 13-2-16,-4 3 4 0,-1 4 0 16,-1 1 3-16,-15-2 0 15,-1-2 12-15,1-6-19 16,4-5 6-16,5-7 1 15,6-3-7-15,1-2-3 16,0-2-49-16,15-17-106 16,9-5-124-16,3-1-133 15</inkml:trace>
  <inkml:trace contextRef="#ctx0" brushRef="#br0" timeOffset="58703.2982">23361 5786 508 0,'0'0'210'0,"0"0"-153"0,0 0 89 15,0 0-47-15,0 0 4 16,0 0-52-16,-20 2-36 16,20 9 6-16,0-1-20 15,0 2 20-15,0 0-21 16,7-3 3-16,5-1-8 16,6-2-30-16,-2-6-225 15,2 0-305-15</inkml:trace>
  <inkml:trace contextRef="#ctx0" brushRef="#br0" timeOffset="58851.2268">23448 5900 808 0,'0'0'112'0,"0"0"-60"15,0 0-23-15,0 0-29 16,0 0-90-16,0 0-247 15</inkml:trace>
  <inkml:trace contextRef="#ctx0" brushRef="#br0" timeOffset="59354.3506">23569 5825 753 0,'0'0'154'15,"0"0"-59"-15,0 0 25 16,0 0-36-16,0 0-34 16,0 0-24-16,43-70-11 15,-22 53-5-15,-7 0-2 16,-3 3-5-16,-6 4 11 16,-1 4 10-16,-4 2-6 15,0 2 6-15,0 0-18 16,-1 2-3-16,-10 0-3 15,-4 5 1-15,0 7-1 16,-1 7 2-16,3 0-1 16,-1 6 0-16,4 1 2 0,1 3 3 15,6-2 2-15,1 0-4 16,2-1-3-16,0-4-2 16,3-5 2-16,8-5 0 15,1-7 0-15,4-3-1 16,-1-2 0-16,0 0-2 15,-3-11-23-15,-3-3-1 16,-7-2 12-16,-2 1-1 16,0 3 0-16,0 5 15 15,-6 3-13-15,-2 4 6 16,-1 0-8-16,2 0 12 16,5 0 2-16,0 0 1 15,2 0-5-15,0 0-2 0,0 3-70 16,9-3-70-16,8 0-175 15</inkml:trace>
  <inkml:trace contextRef="#ctx0" brushRef="#br0" timeOffset="59633.0404">23736 5782 639 0,'0'0'166'0,"0"0"-30"0,0 0-27 15,0 0-71 1,0 0-10-16,0 0-18 0,35-20-6 16,-19 20-4-16,-2 0 10 15,-3 9-10-15,-5 4 3 16,-6 4-2-16,0 3 1 16,-3 1-2-16,-11 3 5 15,-2-4-5-15,0-3 5 16,7-6-5-16,4-5 0 15,5-6 0-15,0 0-76 16,5-15-152-16,12-9-184 16</inkml:trace>
  <inkml:trace contextRef="#ctx0" brushRef="#br0" timeOffset="59824.6514">23876 5779 175 0,'0'0'533'16,"0"0"-437"-16,0 0 51 0,0 0-39 15,0 0-36-15,0 0-31 16,-23 20-15-16,22-8-4 16,1 2-13-16,0-1-3 15,0 1-1-15,8-4-1 16,5 2-4-16,-3-3 0 16,7-4-67-16,-4-5-128 15,4 0-95-15</inkml:trace>
  <inkml:trace contextRef="#ctx0" brushRef="#br0" timeOffset="60111.7276">23716 5763 590 0,'0'0'135'15,"0"0"-38"-15,0 0 23 16,-23 87-28-16,23-60-42 0,0-1-21 16,3-1-22-16,9-3-4 15,3-1-3-15,5-6-78 16,-2-6-190-16,3-9-330 15</inkml:trace>
  <inkml:trace contextRef="#ctx0" brushRef="#br0" timeOffset="60355.3765">23984 5754 716 0,'0'0'136'0,"0"0"-95"16,0 0 74-16,0 0-37 16,0 0-27-16,0 0-16 15,88 31-18-15,-77-12-15 16,-6 2 10-16,-5 4-12 16,0 5 0-16,-6-2 5 15,-12-2-5-15,1 1-4 16,-3-7-198-16,-1-3-255 15</inkml:trace>
  <inkml:trace contextRef="#ctx0" brushRef="#br0" timeOffset="62310.1436">23270 10076 563 0,'0'0'108'0,"0"0"-30"15,0 0 12-15,0 0 69 16,0 0-54-16,0 0-85 16,0 0-15-16,4 19 9 15,5 6 35-15,-1 4-6 16,0 3-26-16,-1 0 24 16,2-1-32-16,-3-5-4 15,0-5 6-15,-3-10-10 16,0-6 7-16,-1-5-8 15,-2-2 5-15,1-18 15 0,-1-12-20 16,0-8 0 0,0 0 5-16,-6-1-5 0,-4 4-24 15,-1 6 2 1,3 5 9-16,1 8 13 0,1 5-1 16,3 5 4-16,1 3-3 15,2 0 0-15,0 3 1 16,0 0 1-16,2-1-2 15,12 1 0-15,5-3 4 16,1 2 0-16,3 0-3 16,0-1-1-16,-1 1 0 15,-2-1-7-15,-4 2 0 16,-1 2-197-16,-7 0-143 16,-8 0-383-16</inkml:trace>
  <inkml:trace contextRef="#ctx0" brushRef="#br0" timeOffset="62475.3711">23363 10101 489 0,'0'0'65'15,"0"0"-39"-15,0 0 75 16,0 0-37-16,0 0-29 16,0 0-35-16,99-6 0 15,-80 6-36-15,-8 0-107 16,-9 8-89-16,-2 7-58 0</inkml:trace>
  <inkml:trace contextRef="#ctx0" brushRef="#br0" timeOffset="62638.6759">23442 10195 226 0,'0'0'166'0,"0"0"-49"0,0 0-12 15,0 0 3-15,0 0-24 16,0 0 12-16,-42 73-11 16,42-73-3-16,10 0-36 15,6 0 15-15,6 0-27 16,2-10-18-16,2 1-10 15,-2 0-6-15,2 2-62 16,-7 1-163-16,-7 0-259 16</inkml:trace>
  <inkml:trace contextRef="#ctx0" brushRef="#br0" timeOffset="63280.5944">23736 9956 801 0,'0'0'62'0,"0"0"-37"15,0 0 96-15,0 0 7 16,0 0-67-16,0 0-5 16,-37 87-19-16,37-62-3 15,0 2-7-15,0 0-14 16,1 0 3-16,9-3-16 15,2-4 5-15,2-1-8 16,1-7 4-16,3-4-2 0,3-8-66 16,1 0-92-16,0-6-188 15</inkml:trace>
  <inkml:trace contextRef="#ctx0" brushRef="#br0" timeOffset="64328.1686">23870 10028 585 0,'0'0'177'15,"0"0"-146"-15,0 0 36 16,0 0 67-16,0 0-48 16,0 0-51-16,75-17-16 0,-59 17-1 15,-4 0 12-15,-4 3-17 16,-5 9 1-16,-3 5 3 15,0 0 10-15,-5 2-2 16,-8 0-6-16,-5-2 2 16,3-5-21-16,0-4 15 15,6-1-15-15,3-5 0 16,6-2-2-16,0 0-37 16,1-12-107-16,19-5-167 15,2-2-8-15</inkml:trace>
  <inkml:trace contextRef="#ctx0" brushRef="#br0" timeOffset="64560.1352">24050 10001 450 0,'0'0'261'0,"0"0"-148"15,0 0 48-15,0 0-11 16,0 0-44-16,0 0-38 16,0-20-21-16,0 20-32 15,0 0-3-15,0 1-11 16,-3 11 6-16,1 3 9 15,-1 0-16-15,3 1 0 16,0-2 2-16,0 0-1 16,5-3 1-16,6-1 7 15,1-4-18-15,3-6-30 16,0 0-72-16,0 0-135 16,0-11-215-16</inkml:trace>
  <inkml:trace contextRef="#ctx0" brushRef="#br0" timeOffset="64822.8641">24191 9889 39 0,'0'0'752'0,"0"0"-640"16,0 0-55-16,0 0 64 15,0 0-46-15,0 0 16 16,0 0-45-16,67 19-10 0,-52-5-27 15,-3 3 9 1,1 0-12-16,-10 8 4 0,-3 0 9 16,0 3-18-1,-9 2 6-15,-8-4 0 0,0 2-2 16,-3 1-5 0,-3-2-96-16,-3-2-214 0,-6-3-532 15</inkml:trace>
  <inkml:trace contextRef="#ctx0" brushRef="#br0" timeOffset="70625.1424">24395 5600 615 0,'0'0'93'15,"0"0"-16"-15,0 0 27 16,0 0 4-16,0 0-34 15,0 0-42-15,0 0-20 16,55-29 4-16,-41 29-13 16,-2 8 10-16,-3 4-4 15,-5 4 15-15,-4 0 1 16,0 0-10-16,0-1 18 16,-13-3-25-16,1 1-8 15,1-5 12-15,4-4-12 0,7-3-1 16,0-1-57-16,0 0-43 15,19-12-105-15,5-5-85 16</inkml:trace>
  <inkml:trace contextRef="#ctx0" brushRef="#br0" timeOffset="70856.2055">24634 5542 579 0,'0'0'160'15,"0"0"-42"-15,0 0 56 16,0 0-61-16,0 0-68 0,0 0 16 15,-49 6-30 1,40 5-5-16,4 1-3 0,4 1-15 16,-1 1 6-1,2 0-2-15,0-2-12 0,0 1 3 16,5-1 5-16,2-1-8 16,3-1 0-16,-1-2-2 15,2-4-34-15,1 1-88 16,-2-5-79-16,-1 0-118 15</inkml:trace>
  <inkml:trace contextRef="#ctx0" brushRef="#br0" timeOffset="71184.0304">24695 5612 400 0,'0'0'98'0,"0"0"-47"16,0 0 31-16,0 0 4 15,0 0-18-15,0 0-17 16,40-6 12-16,-38 15-29 16,-2 2 40-16,0 2-26 15,0 2 3-15,-6-1-1 16,-6-2-33-16,0 0 4 16,2-4-11-16,3 1-2 15,3-6 2-15,1-2-1 16,1 1 2-16,2-2-1 15,0 0 11-15,0 0-6 0,0 0-5 16,12 0-8 0,9 0 8-16,2 0-5 0,1 0-4 15,-2-2-1-15,-1 2-1 16,-6 0-131-16,-5 0-259 16</inkml:trace>
  <inkml:trace contextRef="#ctx0" brushRef="#br0" timeOffset="73362.4654">23943 6090 449 0,'0'0'93'16,"0"0"-34"-16,0 0 81 16,0 0-33-16,0 0-33 15,0 0-43-15,-6 0 22 16,11-1-30-16,15-4 2 15,9 0 7-15,4 2-21 16,4-3-2-16,6 3-9 0,-2-4 3 16,8 2-3-16,2 0 3 15,7-4-1-15,0-3-4 16,-3 0 2-16,0-1 0 16,-10 1 1-16,1 1-1 15,-11 0 0-15,-1 2-46 16,-8-1 41-16,-7 4 5 15,-2 2-1-15,-4 0 1 16,-5 1 0-16,0 3 0 16,-1-2 3-16,-1 2-5 15,3-1 2-15,0 1-1 16,-1 0 1-16,-2 0 7 0,2 0-7 16,-3 0 0-1,-2 0-1-15,-2 0 0 16,2 0 1-16,0 1-1 0,0 8 1 15,-1 0 0-15,0 4 0 16,-2 2-1-16,3 2 1 16,1-5-2-16,0 6 7 15,1-1-8-15,1 1 5 16,0 4-2-16,-2 3 0 16,3 1 2-16,-5 7 8 15,4 3 2-15,-4 4 1 16,-1 6 5-16,-1 2-12 15,0 2 1-15,2 1 4 16,-2 1-7-16,0 1 4 16,0 0-7-16,0 0-1 0,0 1 2 15,0-4-2-15,0-2 4 16,0 1-3-16,0-3-1 16,0 6 0-16,0-2 1 15,0 1-1-15,0-3-1 16,0-3 1-16,0-1 0 15,0 0 1-15,0-2 0 16,0 5-1-16,0-2 1 16,0 2 1-16,0 0-4 15,0-3 1-15,0 1 1 16,0-1 0-16,0 0 0 16,0-1 0-16,0-5 0 15,0 4 1-15,0-3-4 0,-3 1 3 16,-5 1 0-16,1-3 3 15,1-3-3-15,3-3 0 16,1 1 0-16,1 2 0 16,-1-1 1-16,-1 3-1 15,2-2 0-15,-1 3 0 16,2-1 5-16,0-1-1 16,0-2-4-16,0-2-6 15,0 3 6-15,0-3 5 16,0-1-5-16,0 2-1 15,0 0-2-15,0-4 3 16,0-1 1-16,0-3 1 0,0-1-1 16,0-5-1-1,-1-2 5-15,-1-4-13 0,-2 1 14 16,0-1-10-16,1-2 4 16,-2 1 0-16,0-1 7 15,2 0-7-15,-1 1-1 16,-2 1-4-16,-3 1 5 15,0-2 1-15,0 1-1 16,-1-2 0-16,-1 1 0 16,-1-4 0-16,-5 1 3 15,-1-1-8-15,-5-4 9 16,-4-1-4-16,-6-2 0 0,-5 1 3 16,-6-1-3-16,-6 0 0 15,-6 6 2 1,0-1-2-16,-2 2 6 0,7 3 1 15,8-5 17-15,10 2-14 16,9-2 5-16,5-3-1 16,13 2-5-16,1-3-4 15,5-1-1-15,0 1-4 16,0-1 0-16,0 2 0 16,0 0 0-16,0 0-2 15,0-1-16-15,0 0-9 16,0-2-56-16,0 0-35 15,0-8-109-15,0-16-398 0</inkml:trace>
  <inkml:trace contextRef="#ctx0" brushRef="#br0" timeOffset="74691.3879">21013 6471 224 0,'0'0'229'0,"0"0"-148"16,0 0-20-16,0 0 41 15,0 0-6-15,0 0-29 16,0 0-17-16,-3 0-28 16,11 0 0-16,6 0 29 15,6 0-16-15,6-5-13 16,1-4 14-16,7-1-5 15,3-1-12-15,8-3-9 16,3 1-7-16,5 1 3 16,6 0-6-16,-3 1 6 15,-2 1-6-15,-5-1-12 16,-4 4-55-16,-11 2-75 0,-9-2-133 16,-6 3-213-1</inkml:trace>
  <inkml:trace contextRef="#ctx0" brushRef="#br0" timeOffset="76448.7415">24536 6212 910 0,'0'0'82'0,"0"0"-43"0,0 0 28 15,0 0-30-15,0 0-20 16,0 0-17-16,-20 0-64 16,30 0-150-16,5 0-131 15</inkml:trace>
  <inkml:trace contextRef="#ctx0" brushRef="#br0" timeOffset="79429.0641">12495 9416 363 0,'0'0'118'0,"0"0"-72"16,0 0-22-16,0 0 62 16,0 0 23-16,0 0-53 15,0 0-31-15,-4 2 1 16,4-2-5-16,0 0 7 15,4 0-14-15,15 0 7 16,7 0 25-16,11 0-27 16,10 0-16-16,8 0 9 15,6 0-7-15,9 0 0 16,4 0-5-16,4 0 0 16,1 0-3-16,-3 0 3 15,-7 0-2-15,-8 0 0 16,-9 0 0-16,-6 0-11 15,-10 0-10-15,-6 0 9 16,-6-4 14-16,-9 4-4 16,-6-3-6-16,-6 3 13 0,-3 0-6 15,0 0-8-15,0 0-69 16,0 0-82-16,0 0-69 16</inkml:trace>
  <inkml:trace contextRef="#ctx0" brushRef="#br0" timeOffset="81707.3186">24914 5444 389 0,'0'0'64'0,"0"0"-41"15,0 0 29-15,0 0 8 16,0 0-34-16,0 0 3 15,0 0-3-15,0 0 29 16,49 4 4-16,-49 9-18 16,0 0-34-16,0-1 4 15,-7 0-11-15,0-4 5 16,2-1-5-16,1-3-9 0,1-3-7 16,3-1-88-16,0 0-18 15,0-9-342-15</inkml:trace>
  <inkml:trace contextRef="#ctx0" brushRef="#br0" timeOffset="81961.2575">24914 5444 493 0,'114'-88'122'0,"-114"88"-27"16,0 0-42-16,0 0-6 15,0 0-29-15,0 3-1 0,0 8 55 16,0 2-30 0,0-1 2-16,0 2-21 0,0-3-10 15,0-2-8-15,9 0 1 16,-3-2-4-16,2-2-2 16,3 1 0-16,-2-3-93 15,3-3-135-15,-3 0-184 16</inkml:trace>
  <inkml:trace contextRef="#ctx0" brushRef="#br0" timeOffset="82141.1087">25128 5390 88 0,'0'0'0'0</inkml:trace>
  <inkml:trace contextRef="#ctx0" brushRef="#br0" timeOffset="82500.361">25063 5107 43 0,'0'0'503'0,"0"0"-435"16,0 0-26-16,0 0 38 15,0 0-25-15,0 0-16 16,46 9-8-16,-38 1-10 16,-2 0 8-16,-3 2-9 15,-1 2 7-15,-2-2 4 16,0 4-4-16,0-3-13 0,0-3-1 16,-3 1-1-1,1-3-2-15,2 0-10 0,0-5 1 16,0 1-2-16,0 1 0 15,11-3-3-15,3-2-184 16,0 0-234-16</inkml:trace>
  <inkml:trace contextRef="#ctx0" brushRef="#br0" timeOffset="82704.5823">25206 5390 449 0,'0'0'154'0,"0"0"-112"0,0 0-17 16,0 0-25-16,0 0-52 15,0 0-179-15</inkml:trace>
  <inkml:trace contextRef="#ctx0" brushRef="#br0" timeOffset="83238.2713">25236 5293 170 0,'0'0'476'0,"0"0"-360"16,0 0 10-16,0 0-30 16,0 0-48-16,0 0-25 15,27-50-10-15,-15 32-6 16,-4 1-1-16,-1 0 0 16,-4 3 0-16,-3 0 19 15,0 3 10-15,0 2-23 16,0 4 3-16,0 3-1 15,0 2 0-15,0 0-14 16,0 0 2-16,-5 9-2 0,-5 8 6 16,3 3 0-1,-2 2-1-15,1 2 5 0,3 2 13 16,3-4 3-16,0-1-14 16,2-2-7-16,0-4-3 15,0-2-1-15,3-5-1 16,5-2 0-16,1-3 0 15,1-3 3-15,-2 0 1 16,2 0-8-16,-4-2-26 16,-1-2-5-16,-5-1 19 15,0 4 0-15,0 1 8 16,-2 0-13-16,-9 0 11 0,3 0 10 16,3 0-6-16,2 0 5 15,3 0 0-15,0 0-49 16,0 0-118-16,8-3-102 15,8-9-290-15</inkml:trace>
  <inkml:trace contextRef="#ctx0" brushRef="#br0" timeOffset="83471.4295">25342 5232 613 0,'0'0'136'0,"0"0"-74"15,0 0-23-15,0 0-6 0,0 0-17 16,0 0 10-16,21 18-11 16,-10-4-14-16,-3 1 4 15,0 2-2-15,-5 1-1 16,-2-3-1-16,-1 2-1 16,0-5-4-16,0-2-12 15,0-5-95-15,-4-5-72 16,4 0-200-16</inkml:trace>
  <inkml:trace contextRef="#ctx0" brushRef="#br0" timeOffset="83622.7056">25362 5346 547 0,'0'0'133'0,"0"0"-59"0,0 0 0 15,0 0-42-15,-13 87-22 16,14-65-10-16,11 1-2 15,0-2-237-15</inkml:trace>
  <inkml:trace contextRef="#ctx0" brushRef="#br0" timeOffset="85093.9029">24822 9670 266 0,'0'0'354'16,"0"0"-260"-16,0 0-84 15,0 0-8-15,0 0 82 16,0 0-42-16,-3 62 3 16,6-41-2-16,4 0 9 15,2-1-24-15,-3-3-6 16,2-4-9-16,-7-2-6 15,1-8-3-15,-1-2-2 0,-1-1 3 16,0 0 3 0,0-3 6-16,0-14-14 0,-7-2 0 15,-4-5-1-15,-1-3-2 16,3 1-24-16,-1-3 16 16,3 3-1-16,0 1 8 15,6 6 6-15,1 5-2 16,0 6 1-16,0 3 2 15,0 1 0-15,0-1-1 16,3 2 12-16,3 2 0 16,1 0 4-16,2-1-9 15,0 2-6-15,3 0 13 16,2-3-10-16,2 3 2 16,-1-2-8-16,0 0 0 0,0 2-30 15,-4 0-149-15,-3 0-73 16,-5 0-213-16</inkml:trace>
  <inkml:trace contextRef="#ctx0" brushRef="#br0" timeOffset="85183.5198">24822 9670 313 0</inkml:trace>
  <inkml:trace contextRef="#ctx0" brushRef="#br0" timeOffset="85404.6162">24822 9670 313 0,'55'12'94'0,"-55"-12"-22"0,4 0 5 0,10 0-44 0,1-5-22 0,-3 2-4 15,1 3-7 1,-7 0-41-16,-1 0-89 0,-5 8 21 16,0 4 62-16,0 1 44 15,-3-1 3-15,-12 4 98 16,3-4 22-16,-2 1 8 16,3-4-2-16,3-2-30 15,5-3 4-15,3-2-52 16,0-2-10-16,0 0-22 15,1 0-13-15,16 0 7 16,-1 0-10-16,3-5-18 16,-3 0-161-16,-3 2-71 15,-3-3-343-15</inkml:trace>
  <inkml:trace contextRef="#ctx0" brushRef="#br0" timeOffset="85698.0478">25024 9593 596 0,'0'0'107'16,"0"0"-53"-16,0 0 44 15,0 0 31-15,0 0-68 0,0 0-20 16,-36 84-4-16,36-60-11 16,0-1-11-16,0-1-15 15,4-2 5-15,5-3-4 16,1-4-1-16,0-5-136 16,1-6-145-16,-2-2-349 15</inkml:trace>
  <inkml:trace contextRef="#ctx0" brushRef="#br0" timeOffset="85973.9635">25077 9665 276 0,'0'0'174'0,"0"0"-142"0,0 0 30 15,0 0-16-15,0 0-4 16,0 0-18-16,57 17-13 16,-57-2 52-16,0 0-17 15,-2-1 53-15,-7 0-71 16,-2-2 5-16,1-4-27 16,3-2 0-16,4-3-6 15,1-3-31-15,2 0-56 16,0 0-135-16,0-12-307 15</inkml:trace>
  <inkml:trace contextRef="#ctx0" brushRef="#br0" timeOffset="86203.088">25077 9665 544 0,'101'0'177'16,"-101"-2"-69"-16,0 2 25 15,0 0-39-15,0 0-19 16,0 0-62-16,-4 2-4 15,-5 10 3-15,4 2 19 16,2-1-7-16,2 1-18 16,1-1 3-16,0-1-8 0,0-2-1 15,6-3-3 1,4-1 2-16,2-3-87 0,1-3-84 16,1 0-81-16,-2-9-343 15</inkml:trace>
  <inkml:trace contextRef="#ctx0" brushRef="#br0" timeOffset="86549.8714">25162 9445 433 0,'0'0'142'0,"0"0"-58"0,0 0 30 16,0 0-37-16,0 0-34 15,0 0-21-15,6-1 15 16,-2 7-20-16,3 0 1 16,0 0-7-16,-1 4-3 15,1-3 10-15,-4 3-9 16,-2 0 5-16,-1 2 10 15,0-1 11-15,0-1-5 16,0-2-10-16,0-2-8 16,0-1-11-16,2-2 0 15,2-1 0-15,6-2-1 16,0 0-120-16,2-6-249 16</inkml:trace>
  <inkml:trace contextRef="#ctx0" brushRef="#br0" timeOffset="87504.7089">25293 9406 296 0,'0'0'85'0,"0"0"-27"0,0 0 11 15,0 0-26-15,0 0-6 16,0 0 26-16,46 12-40 15,-38-2 20-15,-2 7-6 16,-3 2 10-16,0 3 4 16,-3 4-10-16,0 2-9 15,0 3 6-15,0 2-22 16,0-2 6-16,0 2-8 16,0 0-10-16,0 1 9 15,0 0-13-15,-5 0 0 16,-2-2 6-16,-1-1-6 15,-2-4-44-15,-2-3-130 16,0-5-159-16</inkml:trace>
  <inkml:trace contextRef="#ctx0" brushRef="#br0" timeOffset="92246.3008">23606 10692 460 0,'0'0'21'0,"0"0"-9"16,84-32 23-16,-53 17 4 16,1 2 26-16,5 2-15 15,-4-1-28-15,4 2-8 16,0 3-10-16,-4 0 10 16,-4 2-14-16,-4 0-3 15,-5 0 3-15,-5 0 8 16,-6 3-8-16,-3 1-27 15,-4-2-113-15,-2-1-115 16</inkml:trace>
  <inkml:trace contextRef="#ctx0" brushRef="#br0" timeOffset="93333.5617">25074 10176 481 0,'0'0'85'16,"0"0"-5"-16,0 0 39 16,0 0-16-16,0 0-10 15,0 0-19-15,-27 0-10 16,27 0-24-16,0 0-18 15,0 0-15-15,15-3-1 16,11-2 0-16,8-1-6 0,6-2 6 16,4-2-3-16,-3 1 2 15,-2-3-5-15,-5 1-65 16,-10 2 19 0,-5 4-15-16,-7-1-48 0,-7 3-3 15,-5 1-19-15,0 1-66 16</inkml:trace>
  <inkml:trace contextRef="#ctx0" brushRef="#br0" timeOffset="100906.0958">25262 10524 222 0,'0'0'459'16,"0"0"-338"-16,0 0 4 16,0 0 15-16,0 0-31 15,0 0-46-15,0-12-41 16,0 12-6-16,0 0-10 15,0 13-2-15,0 5 46 0,-8 11-17 16,-4 5-8-16,-1 8 2 16,-5 3 3-16,6 2 1 15,2-4-19-15,0-4 7 16,5-5 3-16,0-5-16 16,1-6-6-16,2-8 1 15,2-5 4-15,0-4-5 16,0-5 3-16,0-1-3 15,0 0 0-15,0-17-23 16,0-7-60-16,0-6-26 16,0-3-134-16,0-1-212 15</inkml:trace>
  <inkml:trace contextRef="#ctx0" brushRef="#br0" timeOffset="101223.9536">25066 10576 547 0,'0'0'143'0,"0"0"-20"16,0 0 9-16,0 0 24 15,0 0-84-15,0 0 30 16,-1-30-49-16,1 30-20 16,0 0-13-16,0 0-20 15,3 9 6-15,12 6 45 16,-2 4-29-16,3 3 0 0,0 1 9 15,0 0-12 1,-2 4-7-16,3-4-8 0,-3 0 14 16,-1-4-16-16,1-1 4 15,-5-6 0-15,1-5-6 16,-3-4 1-16,-2-3-3 16,-3 0-12-16,3 0-43 15,0-7-49-15,-2-8-201 16,-3-5-707-16</inkml:trace>
  <inkml:trace contextRef="#ctx0" brushRef="#br0" timeOffset="102089.7603">23958 10911 674 0,'0'0'156'0,"0"0"-85"0,0 0 54 15,0 0-15-15,0 0-54 16,0 0-39-16,0 0 58 16,-12 44-41-16,2-20 11 15,-2 2-25-15,0-1 7 16,-2 2-3-16,4-1-18 15,1-5 1-15,1-4-1 16,5-3-5-16,2-7 1 16,-2-3 7-16,3-3-9 15,0-1 5-15,0 0-2 0,0-1-3 16,0-11-31 0,0-4-34-16,3 1-52 0,-2-1-126 15,-1 0-33-15,0 2-290 16</inkml:trace>
  <inkml:trace contextRef="#ctx0" brushRef="#br0" timeOffset="102424.5592">23810 10917 385 0,'0'0'141'0,"0"0"-23"15,0 0 14-15,0 0-5 0,0 0-34 16,0 0-29-1,-1-8-19-15,1 8-6 0,0 0-7 16,7 0 48-16,2 1-38 16,3 8 4-16,0 2-4 15,3 3-19-15,0 3-2 16,0 1 1-16,3 2-9 16,-2-1-4-16,-2 2 13 15,0-4-21-15,-1-3 6 16,-4-1-5-16,-1-6-2 15,-3 1 3-15,-4-3-2 16,1-4-2-16,-2-1 2 16,0 0-1-16,0 0 0 15,0 0-41-15,0 0-21 16,0 0-167-16,0-4-308 0</inkml:trace>
  <inkml:trace contextRef="#ctx0" brushRef="#br0" timeOffset="103555.5414">18942 10978 440 0,'0'0'450'0,"0"0"-336"16,0 0-6-16,0 0-39 0,0 0-17 15,0 0 0-15,-72 47-10 16,59-18-10-16,-3 10-4 16,-4 3 3-16,1 5 14 15,-4 4-29-15,1 3 7 16,2 0 9-16,1-2-24 16,0 2 8-16,1-1-3 15,-1-5-1-15,3-6-4 16,2-9-5-16,3-12 2 15,5-8-5-15,2-6 1 16,1-6 5-16,1-1-6 16,1-3-2-16,1-16-9 15,0-9-90-15,0-11-15 16,0-8-151-16,0-4-304 16</inkml:trace>
  <inkml:trace contextRef="#ctx0" brushRef="#br0" timeOffset="103910.3381">18569 11061 283 0,'0'0'323'0,"0"0"-173"16,0 0-28-16,0 0 32 15,0 0-37-15,0 0-26 0,12-58-33 16,-10 58-26-16,6 0-25 15,0 14 13-15,1 5 29 16,1 2-23-16,-1 6 5 16,0 1-21-16,0 3 21 15,-1 3-14-15,-1-1-8 16,1 0 9-16,-3-4-10 16,0 2 5-16,0-7-3 15,3-4-10-15,0-3 5 16,1-5-5-16,0-3 0 15,-3-5 6-15,1-4-4 16,2 0 1-16,-5 0-6 16,4-3-20-16,0-7-70 15,-3-2-73-15,-2 2-306 16</inkml:trace>
  <inkml:trace contextRef="#ctx0" brushRef="#br0" timeOffset="104965.6486">19264 11483 250 0,'0'0'527'16,"0"0"-441"-16,0 0 43 16,0 0 24-16,0 0-34 15,0 0-49-15,-9 0-36 16,9 0-7-16,0 0-16 16,9 0-5-16,6 0 27 15,3 2-12-15,4-2-2 16,3 0 12-16,5 0-24 0,2 0 7 15,-1-2-6-15,-1-3-3 16,-2 0-4-16,-7 3 1 16,-3-1-1-16,-4 2-1 15,-5-1 1-15,-1 1-1 16,-3 1 0-16,-4 0-1 16,1 0-17-16,-2 0-51 15,0 0-9-15,0 0-83 16,0 0-193-16</inkml:trace>
  <inkml:trace contextRef="#ctx0" brushRef="#br0" timeOffset="105419.6539">19984 11246 875 0,'0'0'163'0,"0"0"-108"16,0 0 45-16,0 0 5 15,0 0-70-15,0 0-11 16,0 43 26-16,0-10-6 16,0 3-5-16,-5 4-9 15,-4 1-6-15,0 5 0 16,0-5-5-16,0-5-15 15,1-3 0-15,1-7 1 16,5-10-5-16,-1-5 0 16,2-7-4-16,-1-4-40 15,-2 0-35-15,-5-10-41 16,-5-14-404-16</inkml:trace>
  <inkml:trace contextRef="#ctx0" brushRef="#br0" timeOffset="105689.4511">19776 11388 694 0,'0'0'177'16,"0"0"-149"-16,0 0 32 16,0 0 46-16,0 0 6 0,0 0-24 15,50 26-34 1,-30-9-15-16,2 2 0 0,0 3-17 15,0 3-2 1,-3-1 6-16,-1 1-22 0,0-3 4 16,-4-4-1-16,0-6-6 15,-2-5-1-15,-2-6 0 16,-1-1-27-16,3-8-98 16,-4-14-278-16</inkml:trace>
  <inkml:trace contextRef="#ctx0" brushRef="#br0" timeOffset="106158.3437">20165 10957 771 0,'0'0'117'16,"0"0"-81"-16,0 0 50 16,0 0 1-16,0 0-22 15,85-10-35-15,-62 18-2 0,-6 2-13 16,-5 4 3-1,-4 1 0-15,-8 0-8 0,0 1 3 16,-2-1 4-16,-13 2 5 16,-4 0 2-16,2-1-8 15,1 1-2-15,6-5 13 16,3 0-6-16,6-3 3 16,1-2-13-16,0-1 2 15,8-2 4-15,8-1-7 16,6 0 5-16,4-2-6 15,-1 0-7-15,-1 2 5 16,-3 0-7-16,0 0 0 16,-5 3-7-16,-4 4-104 15,-6 0-85-15,-4 1-275 16</inkml:trace>
  <inkml:trace contextRef="#ctx0" brushRef="#br0" timeOffset="108678.0788">17094 11557 687 0,'0'0'245'0,"0"0"-113"15,0 0-42-15,0 0-23 16,-84-26 11-16,63 28-30 16,1 16-27-16,3 6 3 15,1 2-9-15,8 3-13 16,5-4 13-16,3-1-10 16,0-4 1-16,9-4-4 15,14-5 2-15,6-8 5 16,6-3-9-16,2-3 0 15,0-15 7-15,-6-5-7 16,-4-2 2-16,-9-2-2 16,-8 0 2-16,-8 0 1 15,-2 3-3-15,-9 2 0 16,-10 3 0-16,-5 5 5 0,0 6-11 16,2 3 2-1,4 5 3-15,3 0-4 0,5 0-1 16,2 6-18-16,0 1 21 15,7-1-20-15,0 2 7 16,-1-1 3-16,2 1-1 16,0-3 2-16,0 0-1 15,0-4 7-15,3-1 6 16,9 0 0-16,3 0 0 16,6-14 0-16,3-5 3 15,4-3 3-15,5-3-5 16,0-1-1-16,1 3 1 0,-1 2-1 15,-3 4 5 1,3 3 3-16,-6 5-8 0,-2 1-1 16,-6 4 1-16,-4 3 0 15,-4 1-57-15,-3 0-106 16,-6 1-177-16,-2 8-352 16</inkml:trace>
  <inkml:trace contextRef="#ctx0" brushRef="#br0" timeOffset="108980.4057">17559 11414 936 0,'0'0'138'16,"0"0"-69"-16,0 0 10 15,0 0 4-15,0 0-50 16,0 0-16-16,57-34-16 16,-30 29-1-16,-1 3-1 15,-1 2 0-15,-3 0-86 0,-6 0-147 16,-8 3-273-16</inkml:trace>
  <inkml:trace contextRef="#ctx0" brushRef="#br0" timeOffset="109187.9243">17640 11668 366 0,'0'0'467'0,"0"0"-412"16,0 0 59-16,0 0-35 16,100-46-32-16,-75 37-35 0,-4 4-5 15,1-2-7 1,-6 4-17-16,-5-3-211 0,-3-2-286 16</inkml:trace>
  <inkml:trace contextRef="#ctx0" brushRef="#br0" timeOffset="109722.9618">17318 10957 712 0,'0'0'126'16,"0"0"-76"-16,0 0 87 15,0 0-30-15,0 0-65 0,0 0-5 16,83-37-15 0,-74 37-1-16,-1 0-14 0,-2 3-2 15,-4 9 6-15,-2 3-5 16,0 0 21-16,0 2 13 15,-5-1-12-15,-3-3 2 16,2-1-9-16,3 1-9 16,3-2-3-16,0 2-7 15,3-2 4-15,14-2-1 16,3 1-2-16,5-4 5 16,2-1-8-16,0 1 2 15,-1-3-4-15,-2 4 1 16,-5-2-145-16,-7 2-317 15</inkml:trace>
  <inkml:trace contextRef="#ctx0" brushRef="#br0" timeOffset="129804.6312">5935 10193 615 0,'0'0'94'0,"0"0"-34"16,0 0-20-16,0 0 49 16,0 0-20-16,0 0-23 15,0 0-24-15,-4 6-16 16,4 13 7-16,10 7 18 15,5 8-4-15,0 4 0 16,0 3-6-16,-3 3-7 16,4-1 2-16,-2-11-9 15,2-4 2-15,2-10-1 16,1-11 7-16,1-7-5 16,1 0-1-16,1-14-6 15,5-15 12-15,1-4-10 16,0-3 3-16,-3 5-7 0,-2 8 3 15,-3 3-4-15,-2 5-27 16,-2 6-21-16,-2 1-18 16,0 4-42-16,0 1-15 15,7 1-33-15,-8-1-56 16,-1 1-241-16</inkml:trace>
  <inkml:trace contextRef="#ctx0" brushRef="#br1" timeOffset="1.65473E6">12000 9419 475 0,'0'0'85'0,"0"0"-70"15,0 0-5-15,0 0 97 16,0 0 1-16,0 0-61 0,0 0-29 16,0 0-13-1,9 0 26-15,10 0 59 0,2 0-43 16,3 0-18 0,-2 0-12-16,1 0-2 0,5-1 21 15,2-1-21-15,2 0-4 16,3-1 13-16,0 3-22 15,3-2 7-15,1 1-6 16,3-2-2-16,0 1 8 16,7-1-4-16,0 2 6 15,6 1-11-15,0-5 10 16,4 3-5-16,0 0-5 16,2-2 0-16,7 0 8 15,4-1-4-15,3-3-1 16,3 3-3-16,-5-3 3 15,3 5-3-15,-3-1 0 16,-2 1 1-16,-1 3 13 0,-2-2-14 16,-6 2 0-16,-2 0 9 15,0-1-4-15,2 1-4 16,7 0 27-16,1 0-25 16,5 0 10-16,-2 0-13 15,0-4 0-15,2-1-1 16,2-2 2-16,1 2-1 15,-1-1 3-15,-4 1 0 16,-4 4-6-16,-11 1 10 16,-4 0-10-16,-7 0 3 15,-2 1 0-15,-3 5 10 16,0-4-10-16,-3 1 1 16,0-3-5-16,0 0 12 15,2 0-8-15,6 0 0 0,-4 0 5 16,5 0-1-16,2 0-1 15,2 0 2-15,-1 0-4 16,-2-3-1-16,2 3 0 16,-1-3 2-16,4 0-1 15,-2 0 7-15,3 0-8 16,-2 1 0-16,-4 2-7 16,-1-2 16-16,-7 2-9 15,2-1 0-15,-1 1-1 16,1-2 1-16,-1 2 0 15,-1 0 9-15,3 0-20 16,0 0 18-16,-1 0-7 16,0 0 4-16,-1-1 8 0,6-1-6 15,-1 1-6-15,1-1 2 16,5 1 0-16,1-4-1 16,0 0 0-16,0 0-1 15,0 0 0-15,1-2-2 16,-2 2 2-16,1 1 0 15,-3 1 0-15,-6-2 4 16,1 3-4-16,-5-1 0 16,0 3-3-16,1-1 3 15,-2-1-1-15,-1-1 1 0,1 2 9 16,-3-1-9 0,3 2 0-16,-2 0 1 0,-3 0 0 15,3 0 3-15,-2-3-4 16,1 3 0-16,-7-2-1 15,3 2 7-15,-6 0-6 16,0 0 0-16,-2 0 2 16,0-2-1-16,0 2-1 15,2 0 6-15,-1-1-6 16,2-1 0-16,2 1 0 16,-3 1 0-16,0 0 9 15,-5-1-9-15,-4 1 0 16,-5 0 1-16,-2 0-1 15,2 0 7-15,-2-2-7 0,-5 1 0 16,5-1 6-16,-3 2-6 16,0-3 2-16,0 3 0 15,0 0-4-15,-1 0 8 16,-4 0-8-16,0 0 2 16,-1 0 0-16,-2 0 2 15,0 0-2-15,0 0 2 16,0 0-9-16,0-2 18 15,0 2-11-15,0 0 0 16,0 0 1-16,0 0-4 16,0 0 3-16,1 0 0 15,0 0-4-15,-1 0 2 16,3 0-1-16,-3 0 1 16,0 2-33-16,0 8 1 15,0 3-19-15,0 4-60 0,0 2-42 16,0-8-107-16,0-8-309 15</inkml:trace>
  <inkml:trace contextRef="#ctx0" brushRef="#br1" timeOffset="1.66297E6">6566 8015 439 0,'0'0'53'0,"0"0"-17"16,0 0-1-16,0 0 50 16,0-76-8-16,0 65 45 15,-1 5-38-15,-11-1-20 16,4 0-5-16,-5 5-37 16,-8 2-3-16,-1 0-19 15,-10 2 8-15,-5 12-8 16,0 3 0-16,-8 1 3 15,0 3-4-15,1 0 7 16,-1 3-6-16,6 2 0 16,-3-1 4-16,5 1-2 15,1 0-2-15,2-1 0 16,5-2 3-16,6 2 0 0,2 0 1 16,4 3-4-1,1 6 0-15,4 2-1 0,-1 3 5 16,5 6-4-16,1 2 0 15,2 3 6-15,2 4-6 16,3-1 0-16,0 0 3 16,0-1 0-16,3-2-3 15,9 0 1-15,0-1-5 16,6 1 7-16,3 2-3 16,4-3 0-16,2 1 5 15,7 0-7-15,2 0 2 16,4 3 0-16,1 0 2 15,3-2-2-15,3-5 0 0,3-5 3 16,1-5-3-16,6-2 0 16,-3-2 0-16,-1-3 3 15,1 2-9-15,1-2 7 16,3-2-1-16,2-1 0 16,2 0 3-16,1-4-3 15,0 1 0-15,-4-2 1 16,1-3-2-16,-6-1 5 15,-8-1-4-15,-1-4 0 16,-8-3 7-16,-1-1-9 16,-2-3 2-16,-1-3 0 15,0-2 0-15,0 0 3 0,-3 0 1 16,-1 0-4 0,-2 0 2-16,-3 4-2 0,3 1 0 15,-3 1-1-15,-2-2 0 16,2 1 2-16,-3 0 2 15,6 2-3-15,-1-1-1 16,1-2-5-16,6-1 10 16,-2-1-8-16,2 0 4 15,6-1 0-15,3 1 3 16,9 0-3-16,4 0 0 16,1 0 4-16,4 1-4 15,1 2 1-15,0 0-3 16,2 0 6-16,3 2-6 15,-1-2 2-15,2 1 0 16,3-2-3-16,1 1 7 0,-1 0-4 16,7-1 0-16,4-1 5 15,1 2-5-15,0-3 0 16,1 0 8-16,-2-1-10 16,3 0 2-16,-1 1 0 15,-1-1-8-15,0-1 16 16,0 2-8-16,0-2 0 15,0 0 2-15,0 0-5 16,-2 1 5-16,3 0-2 16,0 2 0-16,4 2 6 15,-2-2-6-15,1-1 0 16,0-1-3-16,2-1 3 0,4 0 0 16,1 0 3-1,1 0-5-15,2 0 2 0,1-5 0 16,-1-3-1-16,1 3 5 15,6-4 3-15,4 1-7 16,6-1 0-16,2 0-4 16,0-2 4-16,2-2 0 15,2 0-2-15,-1 1 5 16,-4 0 0-16,-3 1-3 16,1 0 0-16,3-1-1 15,1-4 1-15,3 3 0 16,3-2-2-16,1 0 11 15,2-1-17-15,0 2 8 16,-2 0 0-16,-5 3-3 16,-6-1 8-16,-2 0-4 0,6 0-1 15,-1-2 4 1,4 0-12-16,2-3 9 0,-2 1-1 16,1-3 0-16,2 1 0 15,-7 4 0-15,1-2 0 16,-1 1 3-16,0 1 0 15,3-2-3-15,0 0 0 16,2-1-4-16,1-2 4 16,-4 1 0-16,3-2-6 15,-2 1 13-15,-4 4-8 16,-6-1 1-16,-4 0 0 0,-3 3 1 16,3-4-1-16,1 1 0 15,-1-4-2-15,1-4 2 16,-5 2-3-16,2 1 3 15,-1 2 0-15,-1 4 4 16,-1 0 0-16,-2 3-8 16,-6-1 7-16,-3 1-3 15,-1 3 6-15,-5-5-6 16,3 2 0-16,-3 2-3 16,-3-3 3-16,1-1 0 15,2 2-1-15,3 1 5 16,2 0-9-16,0 1 5 15,-1 0 0-15,0 3-1 16,-1 0 12-16,-5 0-11 0,-4 0 0 16,-6 0 6-16,-3 0-3 15,3-1-3-15,-3-1 0 16,2 1 5-16,-3-4-4 16,-1 0 2-16,3 0-3 15,0-3-3-15,-1 0 2 16,0 0 2-16,-3 0-1 15,-1 0 1-15,-9 1 3 16,-4-1-4-16,-5-2 0 16,-5-2 3-16,-7-1-6 15,-6-4 8-15,-8-2-5 16,-4-3 1-16,-6-1-1 16,-6-2 0-16,-3-1 1 0,0-1-1 15,-1-2-1-15,-13 0-10 16,-4-1 11-16,-1-1-9 15,-8 3 19-15,2 0-13 16,-5 1 3-16,-5-1-2 16,-6 0-3-16,1 2 1 15,-4-2 1-15,-5 1-2 16,-2 1 9-16,0 0-7 16,-5 2 4-16,2 3-1 15,-3 1 4-15,4 4-4 16,2 0 0-16,2 4-5 15,0 4 8-15,1 2-3 16,2 5 0-16,-1 0 5 16,1 2-13-16,4 2 10 0,0 2-2 15,3 1 0-15,3 1 0 16,0 0 0-16,1 0 0 16,2 0 1-16,1 0-4 15,-2 0 3-15,-2-2 0 16,-1 0 3-16,-2-1 1 15,-4 0-4-15,1-1 0 16,0 2 0-16,-3-1 1 16,3 0-1-16,-4 2 0 15,2-2-1-15,0 2 3 0,2-1-2 16,-3-1 0 0,4 2 4-16,-4-2-10 0,-6-1 8 15,-2 3-2 1,-1-2 0-16,0-1 4 0,-1 2-4 15,1-1 0-15,5 3 3 16,3 0-7-16,-4 0 4 16,4 0 0-16,-1 0-5 15,2 0 2-15,0 0 3 16,3 0 5-16,0 2 3 16,3 1-11-16,0-1 3 15,3 1 0-15,-3 0-3 16,3 1 11-16,1-1-8 15,-3 1 0-15,1 2 0 16,0-2 2-16,1 2 1 0,0 0-1 16,3-1 3-16,2 1-4 15,-2-3-1-15,2 3 1 16,-4-4 6-16,-2 3-9 16,-1-3 3-16,-7 3-1 15,-1 2 0-15,-7-2-7 16,1 2 7-16,-3 1-1 15,-2 1 9-15,-4 2-14 16,-5 3 6-16,-2-3 0 16,-2-1 5-16,0-1-5 15,-2-1 0-15,-4-3 0 16,-2-1 5-16,-1-1-5 0,-1 2 2 16,-1-2-2-1,-1 3 0-15,-4 2 9 0,-1 1-9 16,2 2 0-16,1 1 3 15,4 0-2-15,0 2-1 16,0-2 0-16,1 0-5 16,4 1 13-16,0-4-8 15,3 2 0-15,3-5 4 16,1 1-4-16,4-2 0 16,3-1 0-16,1 4-2 15,2-3 6-15,0-1-4 16,-1 2 0-16,6-1 3 15,1-2-8-15,4 3 1 16,5-1 4-16,2 0 2 16,-3 1-2-16,0-2 0 0,-2 0-1 15,-2 1 2-15,1 0-2 16,-4-1-1-16,-1 0 2 16,-2 1 3-16,-6-1 4 15,-1-1-10-15,-5 1 3 16,-7-1 0-16,-1 2 6 15,-4-3-6-15,-1 3 0 16,-4-1-2-16,-2 2 10 16,-3-3-8-16,-2 0 0 15,-2 1 3-15,-2 2-6 0,-3-2 3 16,-6-2 0 0,0-2 0-16,-3 0 0 0,-1 0 0 15,1 0 0-15,-2 3 4 16,4-2-2-16,1 3-2 15,6-1 0-15,3 1-2 16,0 2 6-16,-1-1-2 16,-4 1-2-16,-1 0 3 15,3-3-5-15,2 2 2 16,1-3 0-16,4-2-1 16,4 0 5-16,1 0-4 15,1 0 0-15,1 0-1 16,4 0 0-16,1-3 0 15,2-4 1-15,0 0 0 16,-6 0 4-16,2 1-4 16,-3-1 0-16,-3 0 0 0,-5 6 0 15,1-2 0-15,-1 1 0 16,-1 2 0-16,-2 0 5 16,0-1-5-16,0-1 0 15,6 1 5-15,0-1-7 16,0 2 4-16,-3 0 7 15,-3 0-9-15,-3 0 5 16,0 0 11-16,-1 3-7 16,1 5-8-16,0 1 23 15,3 0-24-15,-1 1 1 16,6-5 5-16,7 2-3 0,8-4 3 16,5 1-3-1,4-4 0-15,3 1-3 0,1-1 0 16,3 0 4-16,3 0-5 15,3 0 8-15,4 0-7 16,2 0 0-16,10 0 2 16,5 0-6-16,2 0 4 15,7 0 0-15,4 0-1 16,3 0 3-16,5 0-2 16,4 0 0-16,1 0 1 15,-2-1 2-15,4-3-3 16,-5-3 0-16,-2-1-4 15,1-2 18-15,0 0-23 0,-3-1 10 16,0 1-1 0,-1-2 6-16,-3 1-6 0,0 0 0 15,-4-1 0-15,0-4 0 16,-5 0 3-16,-1 0-3 16,1 3-24-16,-2 4-32 15,-3 6-65-15,-2 3-98 16,-15-4-160-16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04:41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4947 4088 238 0,'0'0'120'16,"0"0"1"-16,0 0-53 15,0 0 29-15,0 0 8 16,0 0-4-16,0 0-14 16,0 0-20-16,0-57 4 15,0 54-17-15,-2 3-30 0,-1 0 10 16,3 0-10-16,0 0-22 16,0 0 2-16,0 0-4 15,0 0-18-15,0 17 16 16,0 9 2-16,5 6 1 15,5 6 1-15,-1 3 6 16,1 4-7-16,2 2 3 16,-1 0-3-16,-1 2 6 15,3-2-6-15,1 0 4 16,0-2-4-16,-1-8 1 16,-2-4-1-16,-6-11 1 15,1-3-2-15,-1-8 1 16,-5-4 0-16,3-3 0 0,-3-4 2 15,0 0 8-15,0 0-8 16,0-9 12-16,-3-11-10 16,-5-4 5-16,0-8-10 15,-3-2 6-15,2-9-6 16,0-3 1-16,2-2-3 16,-1-3 4-16,3 1-4 15,-1 3 2-15,0 0 0 16,-2 5 6-16,2 2-6 15,0 6-1-15,-2 6 1 16,5 6 3-16,-3 6-2 16,3 7 1-16,2 4-2 0,-1 2-5 15,2 3 0 1,0 0-3-16,0 9-6 0,0 15-7 16,0 13 21-16,0 8 2 15,0 5 0-15,2 3-1 16,6 1 1-16,0-5 5 15,1-2-7-15,-1-7 1 16,0-3-1-16,-1-7 0 16,-2-8 1-16,-2-7-1 15,-1-7 0-15,1-3 2 16,0-5 0-16,-3 0 3 16,0 0 11-16,0-13-6 15,0-11 2-15,0-11-10 16,-6-7-2-16,1-5-4 15,-1-1 4-15,-1 3 0 0,1 6-3 16,2 11 2 0,1 12 0-16,1 11 0 0,1 5-1 15,1 10-29-15,0 22 16 16,0 14 13-16,0 10 2 16,1 8 8-16,8 2-7 15,3 3-1-15,0 2-3 16,1-1-74-16,-7-7-378 15</inkml:trace>
  <inkml:trace contextRef="#ctx0" brushRef="#br0" timeOffset="2841.4587">13574 3180 613 0,'0'0'113'0,"0"0"-86"15,0 0 1-15,0 0 4 16,0 0 52-16,0 0-29 15,0 0-45-15,41 0 10 16,-8 0 7-16,9 0-7 16,15-5-1-16,17-2-2 15,10-2 0-15,10-1-16 16,6 0 7-16,1-1-15 16,3 1 14-16,-2 1-12 15,-6 0 5-15,-11 2 0 16,-7 1 1-16,-15 3-1 0,-13-2 1 15,-9 0 6-15,-17 1-5 16,-9 1-2-16,-6 0 6 16,-6 2 12-16,-3-2 43 15,0 0-14-15,0 1-36 16,0-3-11-16,0 3-6 16,0 2-25-16,-2 0-122 15,-8-1-205-15</inkml:trace>
  <inkml:trace contextRef="#ctx0" brushRef="#br0" timeOffset="4215.6121">17915 2682 144 0,'0'0'773'0,"0"0"-662"15,0 0-49-15,0 0 38 16,0 0-35-16,0 0-36 16,-1-7-17-16,31 0-8 15,6-4-2-15,4 0 2 16,-1-4 0-16,-8 4-3 16,-8 1 6-16,-10-3-6 15,-9 0-1-15,-4-4 9 16,0-3-3-16,-16 1-12 15,-9 3-3-15,-4 2-3 0,-1 4 10 16,8 1 2 0,6 3 1-16,10 4 11 0,6 0-3 15,0 2-9-15,4 0 4 16,20 0-5-16,9 0 3 16,6 2 1-16,1 8-3 15,-7 7 0-15,-5 3 0 16,-10 4 0-16,-5 5-5 15,-10 1 5-15,-3-1 0 16,-1 4 3-16,-18-4 3 16,-1 0 10-16,2-4-7 15,4-4 0-15,6-3-5 16,8-4 3-16,0-3-14 16,4-3-60-16,17-8-158 15,5 0-505-15</inkml:trace>
  <inkml:trace contextRef="#ctx0" brushRef="#br0" timeOffset="5465.4049">19019 2493 701 0,'0'0'154'0,"0"0"-43"0,0 0-2 16,0 0-7-16,0 0-37 15,0 0-43-15,-81-14-4 16,49 30-3-16,-2 3 9 16,4 4-3-16,5 4-21 15,5 1 19-15,4 1-13 16,5 1-4-16,8-6 10 16,3-2-11-16,0-3-1 15,14-5 4-15,9-6-1 16,9-8 8-16,6 0 1 15,9-11-12-15,-4-15 7 16,0-7 5-16,-10-5-9 16,-6-4 1-16,-7-4-1 0,-4-1 4 15,-4-3-6-15,-3 4-1 16,0 3 0-16,-3 9 6 16,0 8-3-16,-2 8-3 15,1 9 0-15,-1 4 2 16,-4 5 1-16,0 0-3 15,0 0-7-15,0 9-24 16,0 12 31-16,0 7 0 16,0 8 2-16,0 0-2 15,0 5 0-15,0-1 2 16,4-5-1-16,7-3 2 16,4-10-3-16,2-10 0 15,3-7 0-15,-2-5 13 0,3-3-13 16,-3-11 1-16,-6-6-1 15,-3 2-6-15,-3 2-2 16,-6 2 5-16,0 10-4 16,0 4-2-16,0 0-53 15,-14 17 33-15,-1 8 21 16,-2 8 6-16,3-3-1 16,7-3 6-16,5 0-2 15,2-7-1-15,3-3-4 16,17-6 4-16,3-4 1 15,6-7-1-15,2 0-2 16,-1-5-5-16,0-14 4 16,-2-3 2-16,-7-1-2 15,-2-2 3-15,-2 0 4 0,-8-6-3 16,-3 3 8-16,0-2-6 16,-5 7 19-16,1 6-2 15,-2 6 9-15,0 5-9 16,0 2 10-16,1 2-14 15,-1 0-4-15,0 2 5 16,0 0-5-16,0 0-11 16,0 0-1-16,0 0-9 15,2 14-6-15,2 6 15 16,0 8 2-16,2 2 14 16,2 4-14-16,0-5 3 15,1 0 9-15,1-3-12 16,-1-9 6-16,0-3-6 0,-3-8 0 15,-2-6-2-15,4 0 10 16,5-6-2-16,7-20 7 16,5-8 2-16,3-12-17 15,-3 0-2-15,-2 3-12 16,-7 12-98-16,-2 14-76 16,-11 14-169-16,-3 3-226 15</inkml:trace>
  <inkml:trace contextRef="#ctx0" brushRef="#br0" timeOffset="7180.6636">19735 2646 416 0,'0'0'140'0,"0"0"1"15,0 0 4-15,0 0 46 16,0 0-62-16,0 0-28 16,87-12-29-16,-65-3-47 15,-2-1-3-15,-2 0 8 16,-5 0-21-16,-5 0 8 15,-4 3-5-15,-3 6 4 16,-1 3-5-16,0 4 3 16,0 0-14-16,0 0-14 15,0 0-14-15,0 13 28 16,-7 2 3-16,-2 5 9 16,4-1-11-16,4 0-1 15,1-1 1-15,0 0 1 0,0-3 2 16,10-3 0-16,4-5-3 15,4-2 5-15,1-5-2 16,4 0-4-16,-1 0 6 16,0-12-6-16,-2-3-1 15,-2-2-2-15,-5 0 2 16,-3 0 0-16,-1 2 0 16,-2 3 1-16,0 1 0 15,0 4 0-15,2-1-3 16,3 1 2-16,5-2-7 15,-4 3-1-15,5 1-4 16,0 1 6-16,-3 1 7 16,-2 2-7-16,-4 1-2 15,-6 0-9-15,-3 0 15 0,0 0-5 16,0 0-25-16,-9 9 1 16,-9 5 32-16,-2 2 5 15,0 0-4-15,1 2 9 16,5 0-1-16,4-1 1 15,4-7 1-15,4 0-9 16,2-1 0-16,0-1 0 16,0-2 4-16,15-3-3 15,0-1 3-15,3-2 3 16,-2 0-8-16,2 0 4 16,-5-12-5-16,4-1-10 15,-6-1 4-15,-5-2 2 16,-5 3 3-16,-1 2-13 0,0 6 0 15,0 2-4-15,-6 3-13 16,-1 0 3-16,-1 2 9 16,1 10 8-16,0 2 3 15,5 3 8-15,2 0 0 16,0 0-14-16,4-3 14 16,16-6 8-16,2-2-8 15,5-6 0-15,1 0-3 16,4-13-12-16,-3-6-8 15,1-8 10-15,-3 1 13 0,-3-7 1 16,-6-3 3 0,-6 1 9-16,-3-5 54 0,-4 1 6 15,-2 1-11-15,-1 5-28 16,-1 4 6-16,-1 9-4 16,0 6-9-16,0 7-8 15,0 4-16-15,2 3 12 16,-2 0-9-16,2 0-6 15,-2 0 0-15,0 0-12 16,0 4 4-16,0 13-12 16,0 6 20-16,0 7 5 15,0 5-5-15,1 3 4 16,8 1-3-16,3-5 0 16,2-2 4-16,7-10 0 15,2-8-4-15,3-4-1 16,5-10 0-16,4 0 7 0,3-12-1 15,-2-13-5-15,-5 0 5 16,-7 0-3-16,-8 8-3 16,-7 6 0-16,-7 5 1 15,-2 6-1-15,0 0 0 16,0 0-25-16,0 5-18 16,-11 11 43-16,-4 2 5 15,2 2-1-15,4-2-4 16,8 0 0-16,1-4 3 15,0-2-2-15,3-1 2 16,11-7 2-16,7-2-5 16,8-2 0-16,4 0-5 15,-4-6 5-15,-2-3-15 0,-9 3-1 16,-7 1 15-16,-7 2-9 16,-4 3-1-16,0 0-1 15,0 0-6-15,-11 9-21 16,-8 5 39-16,-2 4 7 15,2-1-1-15,5-5 9 16,6 0-13-16,2-3-2 16,6-1-3-16,0-1 3 15,0-1 9-15,17 0-6 16,6-3 0-16,5-1 3 16,4-2-6-16,-4 0 8 15,0 0-6-15,-7-5-2 0,-10-2 1 16,0-3 1-16,-6 3-2 15,-5-3 3-15,0-2 1 16,0-1-4-16,0 1 0 16,0-4 0-16,0 2 2 15,-2 0-2-15,-1 2 2 16,0 4-2-16,2 3-3 16,-2 5 2-16,2 0-24 15,-2 0-2-15,-2 0 2 16,0 0 8-16,1 2 14 15,-1 7-12-15,1-1 14 16,0 1-1-16,1 2-5 16,0-3 7-16,3-2 4 0,0 1-4 15,0-4-15-15,0 0 15 16,0 1 0-16,3-1-3 16,8 0 3-16,5 2 2 15,1 0 10-15,3 1-10 16,4-1-2-16,-1-3 2 15,1-2-7-15,-4 0 11 16,1 0-8-16,-4-7 2 16,0-5-78-16,-5-8-183 15,-5-6-335-15</inkml:trace>
  <inkml:trace contextRef="#ctx0" brushRef="#br0" timeOffset="7337.6688">20757 2302 900 0,'0'0'108'16,"0"0"-19"-16,0 0-2 15,0 0-60-15,0 0-21 16,0 0-6-16,90 11 0 16,-46 0-255-16,0 3-390 15</inkml:trace>
  <inkml:trace contextRef="#ctx0" brushRef="#br0" timeOffset="8002.9276">21377 2667 740 0,'0'0'123'0,"0"0"20"0,0 0-20 16,0 0-53-16,0 0 34 15,0 0-78-15,-25-41-19 16,27 22-2-16,10-3 0 15,6 1-3-15,1 2 0 16,-4 8-2-16,1 5 0 16,-4 5-2-16,3 1 2 15,3 0 0-15,-2 18-16 16,1 6 16-16,-1 5 6 16,-2 0-6-16,-1-3-4 15,2-2 4-15,0-7 6 16,9-2-6-16,4-10-70 15,5-5-255-15,3-4-528 0</inkml:trace>
  <inkml:trace contextRef="#ctx0" brushRef="#br0" timeOffset="9414.0352">22052 2667 891 0,'0'0'208'0,"0"0"-196"16,0 0 12-16,80-33 100 15,-42 9-50-15,2-7-34 16,-1-3-9-16,-1-1-16 16,-8 1-9-16,-10 6 6 15,-4 6 6-15,-11 5-12 16,-1 10 22-16,-4 2-15 15,0 5-13-15,0 0-12 16,-9 0-12-16,-12 19 24 16,-7 10 11-16,-3 10-6 15,-1 2-1-15,7 1 0 16,4 1 0-16,5-2-4 16,7-3 0-16,4-4-1 15,5-5-2-15,0-7 1 16,9-8 2-16,6-4 5 0,6-8-1 15,0-2-4-15,2-1 0 16,-1-17-10-16,-2-4-14 16,-7-2-10-16,-6-2-5 15,-7 1 7-15,0 1 21 16,-9 2-7-16,-6 7-6 16,0 6 15-16,3 2-2 15,5 7-15-15,-1 0 19 16,7 0-5-16,1 0 9 15,0 3-2-15,0 7-1 16,0-1 6-16,15-3 10 16,5 3-7-16,8-5 5 0,4-1 0 15,1-3-5-15,-3 0-3 16,-2 0 2-16,-8 0 6 16,-4-11 3-16,-4 0-8 15,-7-1-3-15,-1-2 8 16,-2-1 2-16,2 3 1 15,-1-3 0-15,3 1-3 16,1-2-5-16,6 2 2 16,8 2-5-16,3 0-5 15,6 3 5-15,2 3 1 16,-4 1 3-16,-1 5-3 16,-7 0-2-16,-3 2-15 15,-9 15 10-15,-4 0-12 0,-4 4 16 16,0-2 1-16,0 0 1 15,-9 0 9-15,5-5 9 16,4-1-1-16,0-4-2 16,0-1-8-16,0-1-6 15,13-2 4-15,5-2 1 16,5-3 5-16,0 0-10 16,-2 0-1-16,-5 0-8 15,-6 0-31-15,-3 0 1 16,-5 0 29-16,-2 0 1 15,0 0 3-15,0 0-14 16,-5 9 1-16,-4 3 18 0,4 1 6 16,1 1-6-1,4 1 1-15,0-3 1 0,1 2-2 16,11-6 7-16,3-1 2 16,2-5-6-16,-1-2 3 15,-2 0-1-15,2-6 12 16,-3-10-16-16,-3 0 6 15,-5-4-7-15,-3 3 1 16,-2 0 2-16,0 3 1 16,0 5-4-16,-9 3-13 15,0 4 2-15,0 2 7 16,-1 0-14-16,1 0 16 16,3 0 0-16,-1 8 4 0,3 1-1 15,1 2 2 1,0 0-3-16,3-2-3 0,0 2-11 15,0-3 14-15,6 0 2 16,1-3-2-16,6 0-18 16,0-3-6-16,0-2-28 15,4 0-28-15,-1 0 22 16,0-3 27-16,0-8 17 16,3-3 14-16,-2-3 2 15,3 0 2-15,-2 0 9 16,-1 3 11-16,-1 5 1 15,-4 4-6-15,0 5-9 0,-6 0-9 16,1 0 5 0,1 1-3-16,-4 12-3 0,0-1 10 15,-2 4-10-15,-2-2-4 16,0-2 4-16,0 0 0 16,3-7-48-16,3-5-27 15,5 0-15-15,4 0 69 16,4-10 20-16,2 0-7 15,2-1 8-15,1 6 25 16,-1 0-14-16,4 5-11 16,-2 0-26-16,-3 0-376 15</inkml:trace>
  <inkml:trace contextRef="#ctx0" brushRef="#br0" timeOffset="10266.8465">23742 2702 1078 0,'0'0'157'0,"0"0"-102"15,0 0 53-15,0 0-49 16,0 0-11-16,81-96-28 15,-44 59-9-15,-3-2-5 16,-4 2-2-16,-9 5 9 16,-4 6-9-16,-7 8-4 15,-8 10 1-15,-2 5-2 16,0 3-13-16,0 3-16 0,-15 18 19 16,-4 5 11-16,3 6 4 15,4-3-1 1,9-4-1-16,3-6-2 0,1-4-1 15,17-6 1-15,7-4 9 16,6-5-6-16,9 0-3 16,3-17-11-16,0-9-18 15,-2-6-6-15,-9 1 23 16,-6-1-7-16,-7 6 19 16,-10 6 0-16,-3 6 4 15,-4 5-4-15,-2 6 15 16,0 3 7-16,0 0-20 15,0 0-2-15,0 17-6 16,-2 7 6-16,-3 6 9 16,1 3-4-16,2-3-4 0,1-2 7 15,-1-3-8-15,2-5 4 16,0-4-4-16,0-2 2 16,0-8-2-16,0-2-1 15,0-2-4-15,0-2-2 16,0 0-13-16,3-8-5 15,10-3-33-15,1 0-24 16,-2 5 30-16,-1 1 25 16,-1 5 8-16,-2 0 9 15,-1 0 8-15,1 5 2 16,5 5 1-16,-1 1 9 16,3-1 16-16,0 0 0 15,3 0-3-15,-2-6-15 0,2-4 7 16,0 0-4-16,-3 0-11 15,-5-10-40-15,-3-8-180 16,-7-4-488-16</inkml:trace>
  <inkml:trace contextRef="#ctx0" brushRef="#br0" timeOffset="10424.9719">24091 2451 824 0,'0'0'255'0,"0"0"-221"16,0 0-32-16,0 0 17 0,0 0-1 16,113 8-18-16,-74 0-78 15,-8 3-433-15</inkml:trace>
  <inkml:trace contextRef="#ctx0" brushRef="#br0" timeOffset="11130.3867">24535 2716 383 0,'0'0'115'0,"0"0"-6"15,0 0 92-15,0 0 34 16,0 0-81-16,0 0-35 15,0-3-54-15,1-6-31 16,9-3-23-16,2-3-10 16,3-2 4-16,2-2-1 15,-3 2-3-15,-2 2 11 16,-2 5-12-16,-5 8 0 16,-5 2-8-16,0 0 0 15,0 8-26-15,0 14-55 16,-13 11 30-16,-4 8-98 0,-8-2-218 15</inkml:trace>
  <inkml:trace contextRef="#ctx0" brushRef="#br0" timeOffset="12097.5474">20648 3612 589 0,'0'0'160'0,"0"0"-107"15,0 0 16-15,0 0 64 16,0 0-15-16,0 0-43 15,-10 65-13-15,10-65-5 16,0 0-23-16,1 0 22 16,11-10-9-16,3-12-8 15,6-7-24-15,-2-3-10 16,-1-4 6-16,-3 5-8 16,-4 3 3-16,-4 6-1 15,-4 8 0-15,-2 7-5 16,1 3-4-16,-2 4-13 15,0 0 1-15,0 4 6 16,0 6 10-16,4 4 2 0,1-4 0 16,3-2 0-1,3-5 8-15,9-3-9 0,7 0 4 16,5-18 5-16,3-5-8 16,-1-7 1-16,-5 2-3 15,-9 0-1-15,-6 9 0 16,-6 8 2-16,-3 5 7 15,-5 6-8-15,0 0-10 16,0 6-9-16,0 18-7 16,-2 9 26-16,-5 3 7 15,3 4-3-15,4-4 2 16,0 0-6-16,0-5-4 16,19-3-8-16,3-8-76 15,-3-9-142-15,1-9-284 0</inkml:trace>
  <inkml:trace contextRef="#ctx0" brushRef="#br0" timeOffset="13131.3783">21156 3642 131 0,'0'0'758'0,"0"0"-705"16,0 0-26-16,0 0 105 15,0 0-7-15,0 0-36 16,107-40-50-16,-74 18-21 15,-2-2-10-15,-4 2 1 0,-7 5-8 16,-6-2 4 0,-5 1-1-16,-7 2-4 0,-2 5 0 15,0 3 0-15,-3 5-16 16,-6 3 5-16,-4 0 4 16,0 3 7-16,0 11 5 15,1 2-4-15,3 4 14 16,3-1-5-16,4 1-9 15,2-6-1-15,0 2 0 16,0 0 4-16,11-4 10 16,7-3-13-16,1-5 5 15,8-4-1-15,3 0-2 16,4-4-2-16,3-5-1 16,-1-6 0-16,0 2-10 15,-5 0-28-15,-1 1-29 0,-5-1-6 16,-5 1 18-16,-2 4-19 15,-3-2 18-15,-6 6-22 16,-5 0-14-16,-2 3 21 16,-2 1 12-16,0 0-12 15,-2 0-33-15,-14 9 104 16,-2 7 0-16,-2 2 20 16,2 3 94-16,2 3-52 15,3-1 2-15,2 3-14 16,5-5-2-16,6-4-7 15,0-3-15-15,0-8-20 16,17-1 10-16,0-5-16 16,5 0 12-16,-3-11 0 15,-3-6-6-15,-2-4-4 0,-2 1-2 16,-6 4 8-16,-3-1-7 16,-3 3-1-16,0 2 3 15,0-1 3-15,-3 7-6 16,-6 0 7-16,0 3-1 15,-2 3-6-15,1 0-4 16,4 0 1-16,-3 11 3 16,2 0 9-16,2 3-9 15,2 4-9-15,3 1 9 16,0 1-1-16,0-3-1 16,0-6-1-16,10-3-59 15,7-6 16-15,-2-2-13 0,3 0-24 16,1-14 29-16,1-5 22 15,-1-1 4-15,-1-1 23 16,1 0 5-16,0 0 4 16,-2 2 23-16,2 2 22 15,-4 5-14-15,-1 3 3 16,-2 7-3-16,-3 2-17 16,1 0-15-16,-1 4-1 15,0 11 0-15,0 6 6 16,-5 2-4-16,-1 4-1 15,-1-3-1-15,-1-4-2 0,3 0 4 16,4-9-4 0,4-6-6-16,3-5-149 0,6-8 12 15,3-16 143-15,1 1 15 16,5 3 60-16,-3 4-10 16,3 5-13-16,-6 2 38 15,-7 8-37-15,-3 1-23 16,-2 0-30-16,-6 10-7 15,-5 5-408-15</inkml:trace>
  <inkml:trace contextRef="#ctx0" brushRef="#br0" timeOffset="15513.1467">22507 8297 37 0,'0'0'258'0,"0"0"-184"16,0 0 29-16,0 0-51 15,0 0-1-15,0 0-22 16,0 0-5-16,1-15 113 16,-1 10-14-16,0 0-4 15,0-1-7-15,0 2-35 16,0 2-4-16,0-1-4 15,0 3-24-15,0 0 4 16,0 0-35-16,0 0-4 16,0 0-9-16,-4 12 2 15,-2 8 14-15,-1 2-8 16,4 0-2-16,3-3 6 0,0-2-13 16,0-4 10-1,14-5-10-15,1-3 1 0,3-5 2 16,0 0-2-16,-2 0-1 15,-5-12 18-15,-4-5-17 16,-7 0 4-16,0-4-5 16,-18 3-2-16,-1 4-9 15,1 4 11-15,2 3-1 16,7 4-5-16,3 1 1 16,3 2 5-16,3 0 0 15,0 0-5-15,0 6-4 16,9 7 4-16,11 1-72 15,3-3-112-15,1-4-248 0</inkml:trace>
  <inkml:trace contextRef="#ctx0" brushRef="#br0" timeOffset="17132.3975">22468 8754 710 0,'0'0'100'15,"0"0"31"-15,0 0 9 16,0 0-14-16,0 0-28 16,0 0-59-16,-10-28-31 15,23 21-7-15,0 3 7 16,2 2-7-16,-3 2 1 15,-3 0-2-15,3 9-5 0,-7 9 5 16,-4 5 0 0,-1 1 3-16,0 0-3 0,-15 0 16 15,0-2-4-15,-1-5-4 16,4-5-7-16,1-4 6 16,7-5-4-16,0-3 0 15,4 0-3-15,0 0-34 16,10-14-188-16,7-5-151 15,6 1-301-15</inkml:trace>
  <inkml:trace contextRef="#ctx0" brushRef="#br0" timeOffset="17370.5557">22674 8730 722 0,'0'0'104'0,"0"0"20"15,0 0-4-15,0 0 17 16,0 0-72-16,0 0-48 15,-45-9-3-15,33 21 15 16,2 3 12-16,2 2-15 16,2 0-7-16,0 0-2 15,4-1 6-15,0-3-17 16,2 3-1-16,0-3-5 16,0-1 4-16,13-1-11 15,2-5 5-15,5-3-90 16,3-3-167-16,1 0-433 15</inkml:trace>
  <inkml:trace contextRef="#ctx0" brushRef="#br0" timeOffset="18363.5667">22448 9134 443 0,'0'0'250'0,"0"0"-175"16,0 0 19-16,0 0 70 15,0 0-21-15,0 0-43 16,-10 23-7-16,10-23-7 15,0-13-19-15,0-5-46 16,0-7-6-16,9-3-3 16,2-5-7-16,5-5 0 15,-2-7-4-15,2-2 3 16,-3-3-3-16,3 6 3 16,-2 10-3-16,-4 13-1 15,-4 11 5-15,-4 9-5 16,-2 1-3-16,0 3-3 15,0 21-16-15,0 7 22 16,0 5 3-16,0-2-3 16,0-6 2-16,6-6 8 15,6-10-9-15,3-5 4 0,1-7-5 16,8 0 0-16,4-19 9 16,4-6-8-16,-4-4 0 15,-5-2-1-15,-3 3 0 16,-6 7-5-16,-5 7 4 15,-6 5 1-15,-2 8 4 16,-1 1-4-16,0 0-8 16,0 12-4-16,0 11 12 15,0 10 0-15,-4 3 0 16,-2 3 3-16,1-2-3 0,3-3-2 16,2-3 2-16,0-6-56 15,0-5-96-15,5-8-239 16</inkml:trace>
  <inkml:trace contextRef="#ctx0" brushRef="#br0" timeOffset="19448.9213">22828 9154 1050 0,'0'0'136'15,"0"0"-93"-15,0 0 42 16,0 0-13-16,0 0-43 15,104-74-18-15,-68 56-4 0,-2-4-7 16,-3 4 3 0,-7 2-3-16,-8 0 5 0,-8 4-4 15,-8 3 1-15,0 4-1 16,0 2-1-16,-3 3-3 16,-9 0 3-16,-1 0 0 15,-4 8 8-15,4 7-2 16,0 3 2-16,3-1-1 15,4 0-5-15,2 0 2 16,4-5-3-16,0-2 2 16,4-3-3-16,10 3 0 15,5-6 1-15,7-1 5 16,2-3-5-16,2 0 9 16,3 0-10-16,-4-9 3 0,-2 1-10 15,-3-1 7-15,-7 1 0 16,-7 2 3-16,-3 3-3 15,-4 0 0-15,-3 3 4 16,0 0-4-16,0 0-6 16,0 0 1-16,-8 0 5 15,-6 12 1-15,-1 5 2 16,-1 0-1-16,2 3-2 16,1 1 0-16,5-1 0 15,5-3 5-15,3 0-4 16,0-5-1-16,0 0 4 15,8-5-4-15,10-2 3 16,1-5-3-16,5 0 6 16,1 0-6-16,-4-12-4 15,-5 0-23-15,-6-1 16 0,-1-1 1 16,-8 1 9-16,-1 1-5 16,0-2 6-16,-1 2 2 15,-8 1 1-15,-2 0-4 16,2 2 1-16,-1 4-1 15,3 0 1-15,0 5-7 16,3 0 3-16,-1 0-1 16,-2 0 5-16,3 2-2 15,-2 5 2-15,3 4 0 16,0 0 0-16,3 0-2 0,0 0 2 16,0 1 0-1,0-4 0-15,4 3-1 0,5-5-15 16,3-1-36-16,-2-2-9 15,3-3 10-15,0 0-4 16,-3 0 1-16,4-11 26 16,-4-1 27-16,1 1-1 15,2-3 2-15,1 1 3 16,-1 3 13-16,-2 2 20 16,4 1-13-16,-4 7-9 15,1 0 7-15,0 0-13 16,0 0-6-16,1 5 8 15,-4 8-2-15,-3 1-7 16,-1 2 1-16,-5-1 6 16,0-3-6-16,0 2 0 0,0-6 3 15,0-1-5-15,-2-4-3 16,1-3 1-16,1 0-53 16,0-3-66-16,1-11-99 15,14-3 132-15,-1 5 51 16,0 1 37-16,0 7 55 15,0 4 95-15,2 0-16 16,1 0-21-16,2 10-26 16,3-1-34-16,1 1-7 15,4-2-31-15,-1-1-8 0,1-5-7 16,-2-2-65 0,-2 0-331-16</inkml:trace>
  <inkml:trace contextRef="#ctx0" brushRef="#br0" timeOffset="24457.6285">22450 8338 427 0,'0'0'145'0,"0"0"-97"16,0 0 82-16,0 0 42 15,0 0-39-15,0 0-39 16,0 0-1-16,0 0-28 15,0 0 15-15,0 0-33 16,0 0-16-16,0 0-16 16,0 0-15-16,0 0 3 15,0 0-3-15,0 0-26 16,0 0-51-16,0 0-116 16,-7 3-88-16,-16 1-72 15</inkml:trace>
  <inkml:trace contextRef="#ctx0" brushRef="#br0" timeOffset="24683.8205">22017 8436 235 0,'0'0'546'16,"0"0"-477"-16,0 0 20 15,0 0 14-15,0 0-33 16,0 0-47-16,-23-11-23 16,20 11-7-16,-3 0-60 15,-5 0-74-15,-2 0-113 0,-6 0-369 16</inkml:trace>
  <inkml:trace contextRef="#ctx0" brushRef="#br0" timeOffset="24872.6803">21615 8490 307 0,'0'0'232'0,"0"0"-177"15,0 0 25-15,0 0 21 16,0 0-43-16,0 0-31 16,-24-9-27-16,11 9-12 15,-3 0 8-15,-2 0-40 16,-1 0-27-16,0 2-65 0,-5 1-125 15</inkml:trace>
  <inkml:trace contextRef="#ctx0" brushRef="#br0" timeOffset="25064.2046">21221 8540 343 0,'0'0'92'0,"0"0"-27"0,0 0 73 15,0 0-19-15,-81 7-6 16,78-7-44-16,2 0 5 15,1 0-6-15,0 0-33 16,0 1-23-16,0-1-12 16,-3 2-2-16,0-1-5 0,-4 1-60 15,-3-1-141-15,-6 1-70 16</inkml:trace>
  <inkml:trace contextRef="#ctx0" brushRef="#br0" timeOffset="25247.5081">20870 8604 579 0,'0'0'41'16,"0"0"-25"-16,0 0 120 15,0 0 32-15,0 0-80 16,0 0-43-16,-16 0-21 16,16 0-20-16,-1 0-4 15,1 0-16-15,-3 2-79 0,0 1-53 16,-2 0-44-1,1-3-127-15</inkml:trace>
  <inkml:trace contextRef="#ctx0" brushRef="#br0" timeOffset="25595.9237">20870 8604 752 0,'-95'6'100'16,"95"-6"-52"-16,0 2 67 16,0 1-11-16,0 8-66 15,0 0 18-15,0 1 10 0,1 0-24 16,9-2-2 0,3-5-32-16,2 0 4 0,0-5-7 15,0 0-2-15,-2 0 5 16,-6-2-7-16,-1-8 4 15,-4 0 1-15,-2-2-6 16,0 1 0-16,-10 2-11 16,-5 5 3-16,0 4 3 15,-3 0-2-15,4 0 7 16,3 0-3-16,5 7 8 16,6 0-10-16,0 2-71 15,10-4-138-15,15-2-73 16</inkml:trace>
  <inkml:trace contextRef="#ctx0" brushRef="#br0" timeOffset="26355.6546">22516 8280 721 0,'0'0'150'0,"0"0"-48"16,0 0 34-16,0 0-57 15,0 0-19-15,0 0-49 16,-39-40-4-16,31 31-7 16,0 1-10-16,-3-4-24 15,-1 0-106-15,-1-5-148 16,-4-2-181-16</inkml:trace>
  <inkml:trace contextRef="#ctx0" brushRef="#br0" timeOffset="26550.0824">22177 8023 572 0,'0'0'101'0,"0"0"-21"16,0 0 35-16,0 0-2 15,0 0-44-15,0 0-36 16,-46-51-20-16,39 43-10 16,-1 0-3-16,-1-5-1 0,0-2-249 15,-4-5-159 1</inkml:trace>
  <inkml:trace contextRef="#ctx0" brushRef="#br0" timeOffset="26796.6635">21824 7819 461 0,'0'0'116'0,"0"0"-50"16,0 0 23-16,0 0 8 16,0 0-49-16,0 0-8 15,-29-27-22-15,25 23-3 16,-2-2 5-16,3 1-10 15,-2-4-10-15,2 1-6 0,0-3-17 16,0 0-89-16,-1 0-77 16,0-3-125-16</inkml:trace>
  <inkml:trace contextRef="#ctx0" brushRef="#br0" timeOffset="26984.4423">21542 7621 283 0,'0'0'139'15,"0"0"-72"-15,0 0 6 16,0 0 60-16,0 0-16 16,-84-25-32-16,80 22-21 15,1 2-12-15,0 1-14 0,1-2-18 16,2 2-20 0,-2 0 8-16,1 0-8 0,0 0-5 15,1 0-24-15,0-1-166 16,0-6-271-16</inkml:trace>
  <inkml:trace contextRef="#ctx0" brushRef="#br0" timeOffset="27560.0124">21501 7533 573 0,'0'0'76'0,"0"0"16"0,0 0 14 16,0 0-8-16,0 0-38 15,0 0-31-15,-17 42 18 16,17-32-11-16,0-5-17 15,0 0-4-15,0-4-15 16,3-1 0-16,1 0 3 16,3 0 4-16,-5 0 7 15,1-7-4-15,-3 0-9 16,0 1-1-16,-3 0-3 16,-9 6 3-16,2 0 11 15,-4 0-11-15,-1 0 10 16,2 0-1-16,-1 6 0 15,5 0 10-15,5-3 2 0,4 1-20 16,0-1-1 0,0 1-6-16,5-4-1 0,14 3-27 15,0-3-103-15,-3 0-246 16</inkml:trace>
  <inkml:trace contextRef="#ctx0" brushRef="#br0" timeOffset="28840.8841">22702 8336 606 0,'0'0'125'16,"0"0"-58"-16,0 0 36 0,0 0-31 15,0 0-67 1,0 0-5-16,7-18-31 0,3 13-46 16,5-2-77-16,-2-6-164 15</inkml:trace>
  <inkml:trace contextRef="#ctx0" brushRef="#br0" timeOffset="29050.4606">22951 8107 465 0,'0'0'31'16,"0"0"-21"-16,0 0 18 15,0 0-1-15,0 0-13 0,97-54-9 16,-77 47-5 0,2 0 0-16,-1-1-56 0,1-1-119 15,-2 0-60-15</inkml:trace>
  <inkml:trace contextRef="#ctx0" brushRef="#br0" timeOffset="29239.8308">23329 7945 275 0,'0'0'77'0,"0"0"18"16,0 0-2-16,0 0-13 15,0 0-8-15,0 0-20 0,86-30-36 16,-64 23-9 0,1 2-7-16,1-1 0 0,0-1-6 15,-4 2-16-15,-2-1-144 16,-1 1-92-16</inkml:trace>
  <inkml:trace contextRef="#ctx0" brushRef="#br0" timeOffset="29485.8268">23753 7792 271 0,'0'0'82'0,"0"0"-54"0,0 0 18 16,0 0-25-16,81-28-9 15,-66 25-12-15,3 0 1 16,-3 0-1-16,0 0-1 16,-3 0-1-16,1 0-3 15,-2 1-26-15,1-1-49 16,1-3-30-16</inkml:trace>
  <inkml:trace contextRef="#ctx0" brushRef="#br0" timeOffset="29740.5033">24155 7666 352 0,'0'0'199'16,"0"0"-109"-16,0 0-6 15,0 0 24-15,0 0-13 16,0 0-73-16,34-20-4 16,-22 17-6-16,-1-2-6 15,-2 1-6-15,-1 2-4 16,-2-1-66-16,-3 2-154 15</inkml:trace>
  <inkml:trace contextRef="#ctx0" brushRef="#br0" timeOffset="30083.8419">24155 7666 625 0,'60'-53'180'0,"-65"53"-95"15,0 0 18-15,1 2-24 16,4 4-31-16,0 1-36 16,0-1-12-16,0 0 10 15,6 0-1-15,11-1-6 16,1-5-3-16,4 0-2 16,-4 0-34-16,-3-2-33 0,-7-4 11 15,-4-2 51-15,-4 2 7 16,0 1 3-16,-6 1 2 15,-8 4 14-15,-1 0 1 16,0 0 9-16,-1 0-14 16,4 5 18-16,0 2-26 15,5 1-7-15,4 0 0 16,3 1-9-16,0 0-86 16,0-1-129-16,1-5-256 15</inkml:trace>
  <inkml:trace contextRef="#ctx0" brushRef="#br0" timeOffset="54579.218">4280 5358 522 0,'0'0'45'16,"0"0"45"-16,0 0-59 15,0 0 36-15,0 0 13 16,0 0-2-16,0 0-53 16,0 0-17-16,0 0-8 15,-8-9 0-15,18 13 18 16,1 6-16-16,3 0 16 16,2 2 5-16,-4-2-6 15,6 1 0-15,-4-1-8 16,3-2-5-16,1 1 11 0,0-3-15 15,0 1 12-15,1 0-8 16,2-2 5-16,-1-2 8 16,2-3-1-1,-1 0-16-15,1 0 20 0,-1 0-18 16,1-2 3-16,-1-4 9 16,-2-5-14-16,-2 2-2 15,4-1 2-15,-8-1 4 16,2 3-4-16,-3 1 0 15,-4 0 3-15,-1 0-3 16,-3 2 4-16,-2 2-4 16,-1 1 0-16,1 1 8 15,-2-1-8-15,0 2 0 16,0 0-7-16,0 0-55 16,0 0-166-16,0 0-285 0</inkml:trace>
  <inkml:trace contextRef="#ctx0" brushRef="#br0" timeOffset="61813.4682">5449 4411 421 0,'0'0'110'0,"0"0"-40"16,0 0-1-16,0 0 3 15,0 0 30-15,0 0-35 16,0 0-29-16,-67-23-5 16,61 23-11-16,-3 0 11 15,0 0-14-15,-3 1-1 16,-4 13-3-16,-3 3 2 0,3 0-17 15,-1 7 23-15,-2-2-14 16,0 2 1-16,-1 2 12 16,4-3-8-16,0 3-12 15,4-2 12-15,0 3-9 16,0 6 4-16,2 3 12 16,-5 4-18-16,6 1 18 15,0 1-5-15,3 0-2 16,-1 0-12-16,5-1 7 15,2-3-5-15,0 2 3 16,0-1-3-16,0 3-2 16,12 2 1-16,1 4-2 15,7 0 1-15,-1-1 4 16,5 1-3-16,1-5-3 0,2 3 0 16,0-3 5-16,6-2-5 15,-2-1 0-15,5-6 2 16,6-1 0-16,4-3-2 15,3-5 0-15,7-2 1 16,2-4 0-16,6-2 0 16,3-3-2-16,1 0-16 15,6-3-92-15,-3-3-125 16,-3-4-256-16</inkml:trace>
  <inkml:trace contextRef="#ctx0" brushRef="#br0" timeOffset="62941.8542">11542 4871 830 0,'0'0'110'0,"0"0"-16"15,0 0 26-15,0 0-31 16,0 0-46-16,0 0-20 15,0-23-15-15,18 13-8 16,4-4-6-16,1 0 6 16,0 3 6-16,-1 3-6 15,-2 8-87-15,-6 0-126 16,-8 1-158-16</inkml:trace>
  <inkml:trace contextRef="#ctx0" brushRef="#br0" timeOffset="63147.4531">11548 5126 478 0,'0'0'112'0,"0"0"-93"16,0 0 52-16,0 0 42 16,0 0-31-16,0 0-41 15,102-48 2-15,-73 26-34 16,3 0-9-16,-4 0-4 15,-6-2-48-15,-8-2-139 16,-8 0-264-16</inkml:trace>
  <inkml:trace contextRef="#ctx0" brushRef="#br0" timeOffset="63469.3583">11554 4630 151 0,'0'0'642'0,"0"0"-564"16,0 0-65-16,0 0-1 15,0 0 8-15,0 0 0 16,45-7 18-16,-11 5-5 16,5 2-5-16,0 0-25 15,2 3 17-15,-5 13-11 0,-7 3-5 16,-1 7 9-16,-10 5-3 15,-6 5-10-15,-5 4 35 16,-7 1 0-16,0 1 1 16,-1-1-1-16,-14 0-19 15,0-3 1-15,2-1-17 16,5-5 2-16,4-1-5 16,4-7-13-16,4-7-148 15,13-8-261-15</inkml:trace>
  <inkml:trace contextRef="#ctx0" brushRef="#br0" timeOffset="66429.9919">12486 4640 753 0,'0'0'130'0,"0"0"-75"16,0 0 51-16,0 0-65 0,-85 28 18 16,60 3-14-16,4 2-6 15,6-2-20-15,8-2 3 16,7-7-14-16,0-6-5 16,4-5 4-16,17-4-7 15,3-7 0-15,7 0 1 16,2-15 10-16,1-12-10 15,-7 1 3-15,-6-3-4 16,-9 2 0-16,-12 8-12 16,0-1 6-16,-11 6-9 15,-11 6 2-15,1 5 1 16,0 3-4-16,5 0 7 16,6 5 7-16,4 6-2 15,4 1-2-15,2-1 4 16,0 0 1-16,11-1 0 0,9-5 2 15,7-3-2 1,6-2 4-16,4-3-3 0,6-13 2 16,-2-7 0-16,-1-3 1 15,-5-2 1-15,-5 0-4 16,-8-1 5-16,-5 3-2 16,-9 1-3-16,-8 3 6 15,0 5 24-15,0 6 0 16,-5 6-5-16,-5 5 7 15,0 0-18-15,-4 10-14 16,1 15 3-16,2 5-3 16,5 0-3-16,6 0 3 15,0-2-3-15,6 0 8 16,10-2-6-16,4-5 2 0,1-5-1 16,3-7 0-16,-2-6 3 15,2-3-4-15,0-6 2 16,3-16 5-16,-2-8-4 15,-2-3-2-15,-2 0 0 16,-5 0 3-16,-7 1 4 16,-5 0-5-16,-4 2-1 15,0 2 2-15,0 5 7 16,0 6 17-16,-4 7-20 16,1 6 12-16,3 4-12 15,0 0-2-15,0 9-5 0,0 15-13 16,0 10 13-1,0 5-3-15,0-1 9 0,9-1-5 16,2-5-1-16,8-3-2 16,3-3-9-16,8-6-109 15,0-11-117-15,-2-9-423 16</inkml:trace>
  <inkml:trace contextRef="#ctx0" brushRef="#br0" timeOffset="67264.0693">13487 4649 979 0,'0'0'82'0,"0"0"-47"0,0 0-19 15,0 0 53-15,0 0 18 16,73-93-46-16,-55 73-24 15,-6 4-7-15,-4 5-7 16,-4 5 5-16,-4 3-2 16,0 3 14-16,0 0-20 15,-6 12-11-15,-7 11 11 16,-2 4 3-16,7 0-2 16,8-3-1-16,0-4 3 15,6-4-2-15,15-6-1 16,3-10 0-16,3 0 1 0,2-8-1 15,3-16 5-15,1-10-2 16,-4-3-1-16,-3-4-1 16,-9 1 3-16,-6 2-4 15,-9 6 7-15,-2 2-7 16,0 8-1-16,0 8 1 16,0 7 15-16,0 5 19 15,0 2-15-15,0 2-19 16,0 18-10-16,0 6 10 15,0 7 0-15,0 2 1 16,4 0 3-16,2-2-4 16,0-5 0-16,0-3 1 0,0-8 0 15,0-8 0 1,-3-2-1-16,-1-4-2 0,1-3 2 16,1 0 0-16,5-10 8 15,7-9-8-15,1 0-1 16,-1 2-1-16,-4 8-14 15,0 6 4-15,0 3 9 16,-2 0 3-16,4 3-1 16,1 6-2-16,0 1-4 15,2-3 13-15,0-3-12 16,3-1 8-16,0-3-2 16,4 0 0-16,0-9 12 15,-1-8-10-15,0 1-2 16,-8 0 0-16,-6 4 6 15,-7 3-12-15,-2 4 6 16,0 5-6-16,0 0-21 0,-9 19 16 16,-2 7 11-16,1 1 0 15,5-3-2-15,5-2 2 16,0-7 3-16,2-3-2 16,11-4-1-16,1-6 1 15,2-2 8-15,1 0-5 16,0-6-4-16,-6-12-10 15,-10-4-180-15,-1-3-294 16</inkml:trace>
  <inkml:trace contextRef="#ctx0" brushRef="#br0" timeOffset="67408.0078">13667 4509 662 0,'0'0'90'16,"0"0"-32"-16,0 0-9 15,0 0-24-15,0 0 26 16,118-11-50-16,-47-1-1 16,-3-1-489-16</inkml:trace>
  <inkml:trace contextRef="#ctx0" brushRef="#br0" timeOffset="67964.2714">14622 4363 905 0,'0'0'197'0,"0"0"-143"16,0 0-26-16,0 0 1 15,0 0-26-15,0 0 54 16,21 61 2-16,-7-31-24 16,3 3 3-16,-4-5-1 15,0-4-30-15,-5-7 12 0,0-6-3 16,-3-6-6-1,-1-5-2-15,-1 0-2 16,5-9 46-16,5-18-14 0,5-9-33 16,1-8 2-16,-2 2-7 15,-7 3-7-15,2 6-26 16,-6 13-42-16,1 11-39 16,4 9-132-16,-5 0-296 15</inkml:trace>
  <inkml:trace contextRef="#ctx0" brushRef="#br0" timeOffset="69580.8562">15024 4443 536 0,'0'0'521'0,"0"0"-415"16,0 0 3-16,-83 35-29 15,61-15-21-15,6 2-20 16,7 1-19-16,7 1-14 15,2-4-4-15,0-3 0 16,8-5 0-16,10-5 0 16,3-6 2-16,4-1 3 15,2-1-6-15,-2-16-1 16,-6-2-2-16,-5-1-7 16,-5-1-14-16,-9 1 10 15,0 5-11-15,0 1 14 16,-12 4-8-16,1 6 6 15,5 1-4-15,1 3-11 0,0 0-5 16,4 0 32-16,1 4-5 16,0 1-2-16,0 2 2 15,3-3 5-15,11-3 0 16,4-1 1-16,8 0-1 16,4-4 1-16,4-15 1 15,0-6 3-15,-1-1-5 16,-5-4 11-16,-2-1-9 15,-4 0 16-15,-6-1-3 16,-5 4 7-16,-5 2 10 16,-5 1 3-16,-1 5-1 15,0 4-16-15,0 6 33 16,0 6-43-16,0 4 10 0,0 0-18 16,-3 1-11-1,0 20 1-15,-1 12 10 0,1 6 3 16,1 6 1-16,2-3-4 15,0-2 1-15,0-6-3 16,12-7 2-16,1-5-1 16,4-12-1-16,1-3 2 15,2-7 1-15,3-6 1 16,4-15 6-16,1-5-5 16,-1-4-2-16,-7 2 1 15,-4 4-2-15,-5 5 2 0,-7 8 4 16,-1 4-6-1,-3 6 3-15,0 1-3 0,0 0-14 16,0 0 2 0,-7 16 11-16,-5 5 1 0,1 4 0 15,4 2 0-15,5-4-8 16,2-4 12-16,0-4-8 16,0-5 4-16,9-2-1 15,5-7 0-15,5-1 1 16,4 0 7-16,2-9-4 15,-1-10 4-15,-4-1-6 16,-5-2 3-16,-3 5-2 16,-6 1 1-16,-3 6 4 15,-3 3-5-15,0 4-1 0,0 3 6 16,0 0-5-16,0 0-2 16,0 0-6-16,0 0-5 15,0 9 11-15,0 6 1 16,0 0-1-16,0-1 0 15,0 3 0-15,0-3-3 16,0-1 3-16,5-3-2 16,4-1 2-16,2-3 0 15,1-4 0-15,3-2 0 16,0 0 0-16,5-5 0 16,1-12 4-16,0 0-4 15,-4-3 2-15,-2 0-2 16,-3 0 1-16,-3 1 0 15,-1-1-1-15,-5 0 1 16,0 3 3-16,-3 0-4 0,0 7 0 16,0 4 1-16,0 3-2 15,-2 1-3-15,-2 2 3 16,1 0 0-16,3 0-1 16,0 0-6-16,0 0 3 15,0 11-2-15,0 5 5 16,0 0 2-16,0 2 0 15,0 2 0-15,7-1 1 16,2 3-1-16,-2-2 0 16,3 2 0-16,-1-2 0 15,0-1 1-15,1-5-1 16,1-3-6-16,-2-3 6 0,1-4 0 16,2-2 1-16,-1-2 1 15,3 0 5-15,1-8-5 16,-3-6 0-16,-1-3 1 15,0-2-3-15,-3-3 1 16,-2 2 10-16,1 0-11 16,-4 0-2-16,4 2 0 15,-2 0 4-15,1 0 1 16,0 1-3-16,3 0-4 16,-5 2 3-16,-1 1 2 15,-3 3 2-15,0 0-3 0,0 5 0 16,0 1 0-1,0 4 2-15,0 1-2 0,0 0 0 16,0 0-3-16,0 0-7 16,5 12-3-16,2 7 11 15,1 3 2-15,-1 1 3 16,1 0-3-16,-3 4 0 16,3-2-3-16,-5 1 3 15,0-2-2-15,0-2 4 16,-2-1-2-16,3-5 2 15,-3-6-1-15,-1-6-1 16,3-4 4-16,3 0-3 16,7-12 7-16,4-8-4 15,4-5-4-15,-1-1-3 0,-1 1-60 16,3 1-72-16,3 2-287 16,0 6-166-16</inkml:trace>
  <inkml:trace contextRef="#ctx0" brushRef="#br0" timeOffset="70496.9592">16627 4335 542 0,'0'0'220'0,"0"0"-31"16,0 0 4-16,0 0-20 15,0 0-81-15,0 0-46 16,-28-32-10-16,8 35-15 15,-4 14-14-15,2 5 15 16,1 1-5-16,8 1-13 16,5-2 0-16,7-2-4 0,1-3-1 15,4-5 1 1,16-5 4-16,7-7-2 0,4 0-2 16,2-4 7-16,-5-16-13 15,-4-1 6-15,-8 1-8 16,-8-2 6-16,-5 3-1 15,-3 2-5-15,0 2 7 16,-5 4 0-16,-6 3-4 16,3 3 4-16,2 3-12 15,1 2 13-15,4 0-7 16,-1 0 3-16,1 0 3 16,1 10-6-16,0-1 6 15,0 4-3-15,0-1 3 0,9 1 0 16,9-1 1-1,1-3 0-15,5-4-1 0,3-5-9 16,1 0-14-16,2-1-5 16,-4-16-14-16,-2-2 31 15,-2-3 2-15,-2-2 8 16,3 2-2-16,-7 4 2 16,2 5-4-16,-4 4 1 15,-6 8 2-15,0 1-11 16,-2 0 10-16,-2 3 1 15,-1 11-9-15,1 5 3 16,-4-2 9-16,3 3 1 16,-1-1-1-16,4-5-1 15,2-3 1-15,-1-4 0 0,6-6 4 16,3-1 2-16,0 0 2 16,7-7-4-16,-3-9 3 15,1-4-1-15,-5 4-3 16,-2 3-2-16,-8 1 12 15,1 5-13-15,-5 5 2 16,-2 2-1-16,0 0-1 16,0 0 1-16,0 9-1 15,0 6 3-15,5-1 30 16,0 3-27-16,6-5 1 16,4 2 3-16,7-3-7 15,6-1-3-15,8-3 0 16,3-3-83-16,-2-4-295 0</inkml:trace>
  <inkml:trace contextRef="#ctx0" brushRef="#br0" timeOffset="72147.4685">18159 3964 874 0,'0'0'240'16,"0"0"-161"-16,0 0-19 15,0 0-35-15,0 0-1 0,0 0 18 16,-91 64-20-1,77-41-13-15,8 0-5 0,6-2 3 16,0-3-7-16,6-1 0 16,15-1 3-16,4 1 2 15,5 3-5-15,0 1 0 16,-5 1 0-16,-6 1 2 16,-10 0-2-16,-8 1 1 15,-1-2-2-15,-3-2 2 16,-12-5 2-16,2-1-1 15,4-7-1-15,4-4 0 16,5-3 2-16,0 0 8 16,0-13-11-16,19-12-8 15,11-6-34-15,8-2-19 0,5 4-11 16,0 4 29 0,-1 6 37-16,-9 5 0 0,-8 6 1 15,-11 6 3-15,-7 2 1 16,-4 0 1-16,-2 2-27 15,-1 11 27-15,0 4 10 16,0 3 20-16,0 0 6 16,0 0 0-16,0-2-9 15,0-3-9-15,0-2-17 16,2-6 3-16,7 0 0 16,6-7 5-16,3 0 7 15,6 0-8-15,-1-11 2 16,0-5-6-16,-7-1 1 0,-7-1-2 15,-4 0-2 1,-5 1 9-16,0-1-7 0,-15 3-3 16,0 4-1-16,-3 5 0 15,0 6-5-15,3 0-5 16,-1 5 7-16,4 9 4 16,1 2 0-16,2 1-3 15,7 1 3-15,0-1 0 16,2-3-2-16,0-2-3 15,4-3 2-15,11-1 3 16,3-8 4-16,5 0-4 16,-1 0 0-16,3-10-6 15,-2-7-29-15,-1 1 26 16,0-4 9-16,-2 3 1 0,-2 1 4 16,-2 6-10-16,-1 5 10 15,0 2-8-15,-1 3 3 16,-1 0-1-16,-3 6-2 15,-1 7 6-15,-1 7 4 16,-4 6-4-16,-4-1 8 16,0 4-5-16,0-5 6 15,-11 0 3-15,4-7-3 16,1-8-10-16,2-6 6 16,2-3-8-16,2 0 13 15,0-16-13-15,0-7-15 0,14-3 9 16,5-2-9-1,1 6-2-15,2 6 1 0,-3 5 13 16,-5 5-8 0,-3 3 10-16,-1 3-7 0,-1 0 6 15,0 0-2-15,4 0 4 16,-3 6 0-16,1 1 0 16,4 0 2-16,2 0-2 15,0-1 2-15,4-1 4 16,1-3 4-16,1-1-8 15,1-1 5-15,-1 0 0 16,3 0-2-16,-1-3-2 16,-2-7 26-16,-1 0-14 15,-1-3-15-15,-2-2 7 0,-1 2-4 16,-4-1 0 0,0 2-1-16,-6 2-1 0,-2 0-1 15,0 1 2-15,-3 0 1 16,-2 1-1-16,-1-1 2 15,2 3-4-15,-2 2 2 16,1 0-2-16,-1 4 1 16,0-2 1-16,0 2-2 15,0 0-10-15,0 0 7 16,0 0 3-16,-3 0 0 16,-9 8 1-16,2 3-1 15,1 4-1-15,-3 2 0 0,2 3 0 16,0 2 0-16,3 2 1 15,4-2 11-15,3-1 5 16,0-3-9-16,0-1-4 16,9-1-3-16,6-4 3 15,6-3-5-15,6-6 5 16,4-3-3-16,2 0 4 16,3-6 0-16,-3-5-1 15,-7-1-2-15,-5-2 1 16,-7-1 2-16,-2 0-4 15,-8 3-81-15,-4 2-198 16,0-1-529-16</inkml:trace>
  <inkml:trace contextRef="#ctx0" brushRef="#br0" timeOffset="72469.6475">19753 3870 797 0,'0'0'263'0,"0"0"-254"0,0 0 52 16,0 0-5-16,96 92 37 15,-74-53-22-15,-3 10-35 16,-5 6-33-16,-8 6 20 16,-6 5-3-16,-3 7-18 15,-26 5 0-15,-14 5 4 16,-16 4 2-16,-20 2-16 16,-14 3-8-16,-17-5-162 15,-26-8-291-15</inkml:trace>
  <inkml:trace contextRef="#ctx0" brushRef="#br0" timeOffset="74449.328">12374 4434 679 0,'0'0'231'0,"0"0"-181"0,0 0-24 16,0 0 35-16,0 0-26 15,-92 32 0-15,62-11 45 16,2 6-64-16,7 5-15 16,4 6 6-16,7 10-7 15,4 8 7-15,5 7 0 16,1 3-6-16,4 1 18 15,17-1-12-15,7 1-5 16,8 0 6-16,10-1-8 16,9 0 0-16,20-11-6 15,24-9-10-15,21-14-167 16,21-15-129-16</inkml:trace>
  <inkml:trace contextRef="#ctx0" brushRef="#br0" timeOffset="77669.8597">3559 883 317 0,'0'0'516'16,"0"0"-352"-16,0 0-109 15,0 0-50-15,0 0-5 16,0 0-9-16,0 0 9 0,-15 75 24 16,15-35-10-1,11-4-11-15,5-2 10 0,0-9-8 16,-2-6 2-1,5-8-7-15,-1-10 0 0,5-1 0 16,0-7 14-16,3-14-9 16,-2-6-2-16,0 2 1 15,-8 4 9-15,-7 7-13 16,-7 8 1-16,-2 4-5 16,0 2 4-16,0 16-14 15,0 16 14-15,0 9 25 16,4 3 7-16,9-6-18 15,2-4-14-15,8-7 8 16,3-10 2-16,4-12-10 16,3-5-9-16,0-14-147 15,0-17-164-15</inkml:trace>
  <inkml:trace contextRef="#ctx0" brushRef="#br0" timeOffset="77842.9673">4141 947 771 0,'0'0'210'0,"0"0"-196"16,0 0-8-16,0 0-6 16,0 0 17-16,24 84 22 15,-18-47-13-15,0 0-12 16,-5 2-6-16,-1-6 0 16,0-5-8-16,-3-12-231 0,-16-13-218 15</inkml:trace>
  <inkml:trace contextRef="#ctx0" brushRef="#br0" timeOffset="77993.7026">4059 1151 798 0,'0'0'283'0,"0"0"-239"15,0 0-41-15,0 0 15 16,86-28 11-16,-35 21-20 16,9-4-2-16,5-2-5 15,1-3 0-15,-3-6-2 16,-15-1-260-16,-11 0-427 15</inkml:trace>
  <inkml:trace contextRef="#ctx0" brushRef="#br0" timeOffset="78333.0471">4557 867 971 0,'0'0'108'16,"0"0"-34"-16,0 0 33 15,0 0 15-15,0 0-63 16,0 0-58-16,-24-21-1 15,26 47-8-15,11 11 8 16,5 2 3-16,3-3-3 16,0-8-1-16,1-10 1 15,-1-8 1-15,-4-8 3 16,2-2 6-16,-1-12-10 16,0-12-4-16,-2-9-26 15,-4 0-2-15,-4 4 1 0,-4 8 30 16,-2 8 2-16,-2 9 0 15,0 4-1-15,0 0-9 16,0 17-24-16,0 9 33 16,0 5 0-16,0-2 1 15,4 0 10-15,5-6-11 16,2-6-2-16,6-8-76 16,0-9-334-16</inkml:trace>
  <inkml:trace contextRef="#ctx0" brushRef="#br0" timeOffset="78512.3418">5079 830 906 0,'0'0'217'0,"0"0"-212"0,0 0-2 16,0 0 24-16,-36 83 12 15,26-49-8-15,1 0-24 16,1-2-1-16,-8-3-6 15,-2-7-226-15,-1-13-322 16</inkml:trace>
  <inkml:trace contextRef="#ctx0" brushRef="#br0" timeOffset="78642.663">4982 958 758 0,'0'0'215'0,"0"0"-207"15,0 0-2-15,97-21-2 16,-56 14 0-16,6-3 5 15,4-7-9-15,-2-3-206 16</inkml:trace>
  <inkml:trace contextRef="#ctx0" brushRef="#br0" timeOffset="79000.0999">5540 698 863 0,'0'0'143'15,"0"0"-14"-15,0 0-62 16,0 0-54-16,0 0-12 16,0 0 30-16,6 83 6 15,12-62-20-15,0-6-14 0,2-8 2 16,3-7 2-16,-2 0-5 16,1-11 18-16,2-12-15 15,-5 1 0-15,-8-2 1 16,-5 10-6-16,-3 3 4 15,-3 9 10-15,0 2 19 16,0 0-21-16,0 17-10 16,-6 8-1-16,0 7 9 15,3 1 10-15,3-4-18 16,0-5 1-16,0-7 6 16,9-8-5-16,7-6-4 15,1-3 0-15,5-6-81 0,-1-17-185 16,-6-8-541-16</inkml:trace>
  <inkml:trace contextRef="#ctx0" brushRef="#br0" timeOffset="79163.1992">5984 683 563 0,'0'0'548'0,"0"0"-492"16,0 0-49-16,0 0 47 15,0 0 45-15,0 73-56 16,0-44-27-16,0-1-10 15,0-5-1-15,-7 1-5 16,-2-9-44-16,-3-4-158 16,-3-7-222-16,3-4-253 0</inkml:trace>
  <inkml:trace contextRef="#ctx0" brushRef="#br0" timeOffset="79297.875">5907 814 711 0,'0'0'183'0,"0"0"-107"0,0 0 23 16,0 0-43-16,0 0-29 15,109-29-16-15,-75 29-5 16,5-5 5-16,1-4-11 16,-7-6-69-16,-6-7-651 15</inkml:trace>
  <inkml:trace contextRef="#ctx0" brushRef="#br0" timeOffset="79647.9297">6280 552 653 0,'0'0'378'0,"0"0"-245"16,0 0 3-16,0 0-52 16,0 0-44-16,0 0-40 15,-9-4-6-15,27 28 6 16,6-1 12-16,3 3-11 16,1-4 17-16,3-2-14 15,-5-9 2-15,-5-8-5 16,-2-3 4-16,5-6-4 15,-2-13 7-15,-1-7-2 16,-7-5-2-16,0 3-2 0,-3 4-2 16,-8 5 0-1,-1 10 6-15,-2 4-4 0,0 4 14 16,0 1-11-16,0 0-5 16,0 10-24-16,4 11 24 15,-1 7 8-15,0 0-8 16,4 2 3-16,-1-7-5 15,0-3 2-15,2-6-19 16,2-13-132-16,-1-1-242 16</inkml:trace>
  <inkml:trace contextRef="#ctx0" brushRef="#br0" timeOffset="79871.6379">6809 433 970 0,'0'0'162'16,"0"0"-138"-16,0 0-19 16,0 0 10-16,0 0 62 15,3 98-10-15,8-59-39 16,-4 0-20-16,2-2-6 16,-6-6 3-16,-3-6-5 15,0-8-67-15,-3-9-138 16,-12-8-117-16,2 0-260 15</inkml:trace>
  <inkml:trace contextRef="#ctx0" brushRef="#br0" timeOffset="79995.8983">6753 598 560 0,'0'0'176'0,"0"0"-126"16,0 0-16-16,0 0 37 16,0 0-17-16,103-18-40 15,-63 12-4-15,0-1-10 16,-4-4-76-16,-2-3-760 15</inkml:trace>
  <inkml:trace contextRef="#ctx0" brushRef="#br0" timeOffset="80353.5461">7217 372 1018 0,'0'0'107'0,"0"0"-58"16,0 0-4-16,0 0 19 15,0 0-22-15,7 79 20 16,11-57-45-16,1-7 3 16,2-5-19-16,2-7 3 15,-1-3 4-15,2-2-4 16,-3-17 7-16,0-5-9 16,-2-5 1-16,-4 0 4 15,-2 3-7-15,-5 2 0 16,-4 11 2-16,-1 1-1 15,-3 8 27-15,0 4-22 16,2 0-6-16,-2 16-14 16,1 11 14-16,4 5 4 15,2-2 7-15,2 2-6 0,3-4-2 16,0-3-3-16,-3-6 0 16,-3-1 0-16,-5 1-60 15,-1-6-150-15,0-1-420 16</inkml:trace>
  <inkml:trace contextRef="#ctx0" brushRef="#br0" timeOffset="81933.523">4672 1783 312 0,'0'0'151'0,"0"0"-74"16,0 0-21 0,0 0-2-16,-89-23-49 0,67 23 13 15,-1 0 4-15,-3 0 6 16,-2 0-5-16,0 3 15 15,-4 0-8-15,0 2 6 16,0 1 8-16,-1 2 12 16,2-1-20-16,4 0-25 15,8-1 14-15,11-5 23 16,7 1 19-16,1-2 2 16,0 0-59-16,15 0-10 15,28-19 5-15,36-15 0 16,33-14 31-16,30-12-21 15,22-6-4-15,22-6-11 16,22-8 6-16,14 1-6 16,12 1 0-16,0 3 0 15,-1 7 0-15,-8 0 2 0,-7 3-2 16,-8 3 4-16,-21 5-6 16,-26 8 2-16,-30 9-1 15,-30 12 1-15,-35 10 4 16,-29 10-3-16,-21 4-1 15,-10 1 0-15,-8 3-2 16,0 0-2-16,-13 4-49 16,-19 14-110-16,-17 7-120 15,-13 3-186-15</inkml:trace>
  <inkml:trace contextRef="#ctx0" brushRef="#br0" timeOffset="82414.2467">6301 1534 931 0,'0'0'130'0,"0"0"-91"0,0 0 3 16,-90 6-14-16,54 18 21 16,2 2-15-16,3 1-1 15,7 0-17-15,9-6-16 16,12-4 0-16,3-3-9 15,6-3 9-15,18-4 4 16,7-2 0-16,9-5 1 16,2 2-1-16,-1 3 4 15,-4 3-7-15,-15 1-1 16,-8 1-5-16,-8 3 2 16,-6 4 2-16,-8 9 1 0,-17 5 5 15,-14 4 26 1,-4 2 7-16,-5 1-12 0,-4-1-16 15,-5 1-10-15,-1-1-3 16,-2-4-18-16,-1-7-188 16,-3-7-439-16</inkml:trace>
  <inkml:trace contextRef="#ctx0" brushRef="#br0" timeOffset="88943.3706">8471 717 926 0,'0'0'173'0,"0"0"-139"16,0 0-14-16,0 0-1 15,0 0 4-15,0 0-8 16,0 0-1-16,52-12 1 16,-17 3-11-16,1 0-4 15,-3 6-28-15,-7 3-224 16,-13 0-155-16</inkml:trace>
  <inkml:trace contextRef="#ctx0" brushRef="#br0" timeOffset="89079.8661">8549 923 595 0,'0'0'130'0,"0"0"-107"16,0 0-9-16,0 0 92 15,0 0 29-15,89-14-78 16,-37-5-57-16,6-5-3 16,-1-6-491-16</inkml:trace>
  <inkml:trace contextRef="#ctx0" brushRef="#br0" timeOffset="89514.2596">9303 418 1021 0,'0'0'110'0,"0"0"-110"0,0 0-1 15,-24 108 1-15,24-67 23 16,0-2 2-16,2-5-11 16,16-9-13-16,-3-10-1 15,1-7 1-15,-2-5 1 16,3-3 6-16,9-2 32 16,4-18 39-16,5-7-54 15,-2-6-17-15,-6 0-1 16,-5 1-7-16,-8 5 0 15,-5 9 2-15,-4 6 0 16,-3 6 29-16,-2 5 10 16,0 1-22-16,0 0-19 0,0 0-1 15,2 13-9 1,0 11 7-16,5 11 5 0,0-2-2 16,8 5 5-16,0 1 6 15,4 0-4-15,1 1-2 16,4 0 3-16,-2 1-16 15,-1-5-134-15,-8-2-205 16</inkml:trace>
  <inkml:trace contextRef="#ctx0" brushRef="#br0" timeOffset="112287.6595">11631 6957 206 0,'0'0'200'16,"0"0"-106"-16,0 0-6 16,0 0-2-16,0 0-22 15,0 0 12-15,0 0-13 16,0 0-9-16,-36-19-11 16,34 19 2-16,2 0 4 15,0 0-27-15,0 0 0 0,0 0 0 16,-2 0 1-16,2 0-16 15,0 0-1-15,0 0-6 16,0 0 1-16,0 0-1 16,0 6 0-16,0 3 4 15,4-3 6-15,3 2-8 16,2-1 2-16,0 0 3 16,2-4-2-16,3 4 3 15,2-3-7-15,1-2 6 16,5 1-2-16,0-3-1 15,1 0 7-15,1 0-7 16,0 0 0-16,-2-1-4 16,-1-6 0-16,-2-1 6 0,-1 2-5 15,-4-2 3-15,2-1-4 16,-4-2 0-16,-3 3 1 16,-3 2 2-16,0-1-3 15,-2 2 2-15,-1 0-2 16,-1 0-1-16,0 2 1 15,-2 1 0-15,0 0 0 16,2 1-34-16,-2 1-88 16,2 0-102-16,-2 0-94 15</inkml:trace>
  <inkml:trace contextRef="#ctx0" brushRef="#br0" timeOffset="115513.4099">13562 6994 243 0,'0'0'387'0,"0"0"-314"15,0 0-57-15,0 0 46 16,0 0 43-16,0 0-27 16,-9 19-17-16,13-14-48 15,11 0 6-15,3-3-3 16,4-2 1-16,4 0 7 16,3 0-12-16,4 0-8 0,3 0 4 15,2-8 3-15,-1 2-8 16,0-1-3-16,-6 0 2 15,-5 5 0 1,-8-1 5-16,-8 0-4 0,-3 0 12 16,-5 1 16-16,-1 2 12 15,-1 0-1-15,0 0-9 16,0 0-9-16,0 0-14 16,0 0-7-16,0 0 2 15,0 0-1-15,0 0-8 16,2 0-12-16,6-2-59 15,1 1-35-15,4-1-78 0,-4 0-107 16</inkml:trace>
  <inkml:trace contextRef="#ctx0" brushRef="#br0" timeOffset="117476.3156">16473 5743 179 0,'0'0'243'0,"0"0"-151"16,0 0-18-16,0 0 31 15,0 0 12-15,0 0-19 0,0 0-4 16,-31-64-20 0,26 59-37-16,1-1 37 0,-1 4-10 15,4-1-17-15,-1 3-5 16,2 0-7-16,0 0-28 16,0 0 4-16,0 0-11 15,0 0-2-15,2 7 2 16,10 2 1-16,0 3 0 15,4 1 1-15,-1 4-2 16,3 0-5-16,-4 3 5 16,3 1 2-16,-4-1-1 15,1 2-1-15,-2 2 11 16,0 3-9-16,-1 1 2 16,-2 3 1-16,1-1-5 0,-3-3 4 15,1 2-4 1,-3 0 5-16,2 0-2 0,-1 0 9 15,-2-1-12-15,1 2 1 16,-1 4 13-16,2 2-13 16,0 0 0-16,-1 0 3 15,-2 4 0-15,-2-2 3 16,-1 2-7-16,0 0 2 16,0 1 4-16,-1-2-4 15,-9-2 1-15,0-1-2 16,1-1 0-16,0-3 1 15,1-1-2-15,-2-1 0 16,-2-2 3-16,-1-2-3 0,1-3 0 16,-3-4 8-1,5-3-7-15,2-2-1 0,0-3-6 16,5-2 5-16,0-3-12 16,0-2-55-16,3-4-93 15,-5 0-174-15,-4 0-312 16</inkml:trace>
  <inkml:trace contextRef="#ctx0" brushRef="#br0" timeOffset="118363.4322">15742 5895 494 0,'0'0'144'0,"0"0"-71"0,0 0 37 15,0 0-24-15,0 0 10 16,0 0-38-16,-51 10-19 16,38 9-3-16,-1 3-5 15,0 7 7-15,2 2-12 16,-1 4 11-16,5 1-7 16,1 5-6-16,3 2-5 15,3 1-5-15,1 3 8 16,0 1-9-16,0 0-8 15,0 0-1-15,0-2 6 16,-4 1-5-16,4 0 2 16,-2-2-6-16,-1-2 12 15,2 1-7-15,-1-1-1 0,2-2 7 16,0 0 0-16,0 0-12 16,0 0 9-16,0 0-4 15,5 1-4-15,-2 0-1 16,6-2 4-16,1-8-1 15,1-4-1-15,5-8-1 16,-2-3-1-16,3-5 0 16,-2-5 0-16,3-2 3 15,-2-3-1-15,1-2-2 16,-1 0 0-16,-1 0-2 16,5 0 0-16,-4 0-72 0,2 10-93 15,-5 0-169-15,-4 6-208 16</inkml:trace>
  <inkml:trace contextRef="#ctx0" brushRef="#br0" timeOffset="119575.0771">16755 6869 736 0,'0'0'119'0,"0"0"-82"16,0 0-13-16,0 0 94 15,0 0-5-15,0 0-48 16,0 0-38-16,-24 0 0 16,24 0-21-16,0 0-6 15,0 0-15-15,2 0-102 16,8-3-131-16,2-4-168 16</inkml:trace>
  <inkml:trace contextRef="#ctx0" brushRef="#br0" timeOffset="136132.6691">11254 7925 344 0,'0'0'267'0,"0"0"-146"0,0 0-33 16,0 0 28-16,0 0-14 15,0 0-5-15,0 0-59 16,0 0 2-16,-40-23-7 15,24 24-4-15,-6 10-6 16,-1 3 11-16,-3 3-3 16,1 3 0-16,1 1-10 15,5 2-11-15,3-1 6 16,11 0-9-16,3-1-5 16,2 0 2-16,2-4-2 15,14-1-2-15,3-5 5 16,6-4-4-16,-2-5 9 15,0-2-7-15,4 0 0 0,-2-13 1 16,0-4-3 0,1-6 2-16,-6-1-3 0,-4 0 4 15,-5 0-3-15,-5 1 0 16,-1 2-1-16,-5 2 0 16,0 4 5-16,0 3-5 15,0 4 3-15,0 6-3 16,-2 2-3-16,1 0-1 15,-2 0-3-15,-2 8 6 16,0 8-7-16,0 6 16 16,4 0-8-16,1 2 2 15,0 1 0-15,3-1 0 0,11-4 0 16,0-3-2-16,7-4 0 16,-3-6 0-16,4-7 0 15,2 0 0-15,0-9-9 16,-3-13-65-16,-2-7-124 15,-6-3-241-15</inkml:trace>
  <inkml:trace contextRef="#ctx0" brushRef="#br0" timeOffset="136456.5397">11512 7632 660 0,'0'0'62'0,"0"0"-51"15,0 0 3-15,0 0 74 16,0 0-17-16,0 0 0 16,61-4-36-16,-53 19 4 15,-5 3 28-15,-2 2-12 16,-1 2-1-16,0 0 2 15,0-1-1-15,0-1-27 16,0-4-14-16,0-6-13 16,0-2 4-16,6-1 12 15,12-4-16-15,4-3 5 16,2 0-6-16,5 0-114 16,-2 0-130-16,-7 0-259 0</inkml:trace>
  <inkml:trace contextRef="#ctx0" brushRef="#br0" timeOffset="137263.9225">12042 7718 656 0,'0'0'142'0,"0"0"-70"15,0 0 0-15,0 0 12 0,0 0 4 16,0 0-24 0,-60 102-2-16,51-62-9 15,5 2-27-15,2 1 19 0,2 1-24 16,0-1-3-16,15-5-5 16,9-4 3-16,3-2-9 15,3-7-4-15,2-7 4 16,1-6-7-16,0-6 0 15,2-6-34-15,-3-1-143 16,-5-18-205-16</inkml:trace>
  <inkml:trace contextRef="#ctx0" brushRef="#br0" timeOffset="137766.6087">12376 7758 117 0,'0'0'643'0,"0"0"-478"16,0 0-61-16,0 0-1 15,0 0-41-15,0 0-27 16,0 6-25-16,1 13 55 0,4 5-12 16,2 0-23-1,-1 5-12-15,2-2 3 16,1 3-7-16,1-2 4 0,-1 1 2 16,-1-3-13-16,2-1 9 15,-4-4-12-15,1-4-2 16,-2-5-2-16,-3-5 2 15,2-4 5-15,-2-3-7 16,-1 0 0-16,5 0 4 16,3-15 27-16,6-9-7 15,1-10-16-15,2-3-6 16,1-5-2-16,-2-2 2 16,-4 1 1-16,2 1-6 15,-4 10 2-15,-4 9-2 16,-1 6-22-16,0 12-42 0,-3 5-16 15,0 1-148-15,0 16-113 16,-2 4-317-16</inkml:trace>
  <inkml:trace contextRef="#ctx0" brushRef="#br0" timeOffset="138497.5227">12829 7989 883 0,'0'0'106'0,"0"0"4"16,0 0-22-1,0 0-21-15,0 0 19 0,0 0-55 16,-89 53-8 0,77-31 5-16,2 1-12 0,4-3-4 15,6-3-3-15,0-2-6 16,0-5-2-16,11-3 5 15,1-5-3-15,8-2 2 16,-2 0-5-16,4-7 6 16,-1-8 1-16,-7 0-7 15,-1-2 4-15,-6 3-4 16,-4 2-6-16,-3-2 1 16,0 4-5-16,0 1 6 15,-6 1 0-15,-4 3-2 0,1 5 4 16,0 0 2-16,-1 0-8 15,5 0 5-15,1 3 3 16,2 5 0 0,2 2 0-16,0 2 0 0,0 1-2 15,2-3 2-15,11 2-2 16,2-2 2-16,3-2-1 16,0 0 10-16,1-2-15 15,-2-5 13-15,-3-1-6 16,-2 0-1-16,0 0-5 15,-1-9 5-15,-1-5 2 16,0-1 2-16,0-6-4 16,2 0 0-16,2 0 7 15,6 0-7-15,-4 2 0 16,5 5-4-16,-4 5-3 16,0 2-7-16,-2 6 13 0,0 1-9 15,-3 0 5-15,-3 8 0 16,-4 6-4-16,-3 6 9 15,-2 2 0-15,0-1 0 16,0 0 0-16,0-3 0 16,0-2 4-16,2-6-3 15,4-3 3-15,5-4 5 16,2-3-7-16,3 0 12 16,4 0-2-16,5-11-10 15,-3-2 0-15,1 0-2 16,-1 4-77-16,-4 2-184 0,-8 3-248 15</inkml:trace>
  <inkml:trace contextRef="#ctx0" brushRef="#br0" timeOffset="140229.7039">13644 7732 513 0,'0'0'248'0,"0"0"-185"15,0 0 7-15,0 0 46 16,-79 45-10-16,51-20-17 15,2 6-15-15,2 4-28 16,8 2-5-16,8 1-22 16,7-2 2-16,1 0-9 15,4-2-5-15,13-2-6 16,3-6 2-16,4-4 4 0,2-7-7 16,4-8-11-16,4-7-123 15,-3 0-97 1,-2-15-197-16</inkml:trace>
  <inkml:trace contextRef="#ctx0" brushRef="#br0" timeOffset="140694.5266">13777 7887 539 0,'0'0'286'0,"0"0"-191"0,0 0-68 16,0 0 70-16,0 0-34 15,0 0 3-15,80-10-37 16,-55 10-4-16,-5 9-16 16,-4 11-1-16,-7 2 2 15,-6 3-10-15,-3 3 31 16,-6-1-13-16,-16-3 14 15,1 1-3-15,-1-8-13 16,8-6-11-16,3-3-5 16,6-8 0-16,5 0 5 15,0-15-5-15,5-12-183 16,18-2-99-16,1-2-147 16</inkml:trace>
  <inkml:trace contextRef="#ctx0" brushRef="#br0" timeOffset="140919.4544">14012 7849 665 0,'0'0'204'0,"0"0"-26"16,0 0-49-16,0 0-39 15,0 0-33-15,0 0-27 16,-37 11-13-16,29 6 7 16,1 1-5-16,2 1 3 15,5-2-21-15,0 1 16 16,0-5-15-16,15 3 0 15,0-2-2-15,3-3 1 16,0-2-11-16,5-6-17 16,-2-3-91-16,5 0-86 15,-3-12-284-15</inkml:trace>
  <inkml:trace contextRef="#ctx0" brushRef="#br0" timeOffset="141247.0462">14184 7735 714 0,'0'0'121'15,"0"0"-106"-15,0 0 8 0,0 0 119 16,0 0-67-16,0 0-9 15,61 17-18-15,-43-4-12 16,-2 3-3-16,-2 0 4 16,-1 6-24-16,-7 2 21 15,-5 3-14-15,-1 5-7 16,0-1-4-16,-10-2-5 16,-7-2-3-16,-2-3-1 15,3-5-1-15,-2-1-51 16,1-10-152-16,1-5-221 15</inkml:trace>
  <inkml:trace contextRef="#ctx0" brushRef="#br0" timeOffset="168050.3989">575 10149 492 0,'0'0'67'0,"0"0"-4"0,0 0 2 16,0 0-14-16,0 0 80 15,0 0-40-15,0 0-58 16,0-3-20-16,0 3-7 16,0 0 6-16,0 0 10 15,0 0 25-15,0 0-22 16,0 0-16-16,1-3-9 16,11-3 3-16,6-2-2 15,7-3 0-15,7-4 4 16,-2 1-5-16,5 0 1 15,-5 3 4-15,-3 0-5 16,-3 3 0-16,-5 3-88 16,-4 5-50-16,-5 0-35 15,-9 0-75-15,-1 5-210 0</inkml:trace>
  <inkml:trace contextRef="#ctx0" brushRef="#br0" timeOffset="168305.9273">612 10338 448 0,'0'0'2'0,"0"0"4"16,0 0 6-16,0 0 42 16,0 0 17-16,0 0-22 0,54 2 48 15,-35-6-64-15,6-4-11 16,-1 1-10-16,3-4 6 15,-3-2-9-15,1-3-5 16,2 0 1-16,-3-5-10 16,-6-1-1-16,-3 1-110 15,-9-6-222-15</inkml:trace>
  <inkml:trace contextRef="#ctx0" brushRef="#br0" timeOffset="168718.7739">597 9847 601 0,'0'0'133'15,"0"0"-125"-15,0 0-2 16,0 0-2-16,0 0-2 16,0 0 16-16,91-6-9 15,-57 6 20-15,1 0-9 16,0 1-14-16,-5 15 1 16,1 2 2-16,-5 4-9 15,-2 5 0-15,-5 4 2 16,-1 2 17-16,-5 4 27 15,-5 6-27-15,-8 6-1 0,0 7 8 16,-8 5-25-16,-14 3 8 16,-6 6-3-16,-5 0-3 15,3-2 12-15,3-10-15 16,11-13 0-16,11-16-13 16,5-8 11-16,2-14-179 15,10-7-40-15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08:04.3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12658 5856 362 0,'0'0'65'16,"0"0"-27"-16,0 0 5 15,0 0 1-15,0 0 19 0,0 0-16 16,-18-14-28-16,18 14-10 16,0 0-7-16,0 0 1 15,0 0 2-15,0 0-4 16,0 0 1-16,0 0-1 16,0 0 5-16,0 3 5 15,9 2 8-15,6-2-5 16,1 0 8-16,4-3-4 15,8 0-8-15,0 0-5 16,3 0 3-16,1 0-6 16,0-4 1-16,1-3-3 15,0-2 2-15,0 1-2 16,-3-1 1-16,-2-1 0 0,-2 2-1 16,-7-1 0-16,-1-1 3 15,-2 3 4-15,-5 0-4 16,-2 2-3-1,-3 2 0-15,-2 0 3 0,-1 1-3 16,-1 2 0-16,-2 0 1 16,0-1-2-16,3 0-1 15,-2-2-30-15,2 2-88 16,0-5-125-16</inkml:trace>
  <inkml:trace contextRef="#ctx0" brushRef="#br0" timeOffset="1855.8099">15435 5666 535 0,'0'0'61'15,"0"0"-43"-15,0 0-15 16,0 0 10-16,0 0 6 16,0 0 47-16,0 0-9 15,-77 7-38-15,68-6-9 16,-2 0 9-16,-2 2 1 16,-4 1 4-16,-3 2-17 15,-8 1-1-15,-2 0-2 16,-2 0-2-16,-4-1 8 0,-1 0 0 15,-3-1 0 1,-2 1 8-16,-2 0-4 0,-6 2 2 16,-7 1 3-1,-5 3-7-15,-7 0 0 0,-5 1-7 16,3 1 1-16,1 2 9 16,2-3-14-16,2 2 13 15,2-1-11-15,2 0-1 16,2 3 10-16,3-1-12 15,0-2 2-15,5 2 2 16,0-4 2-16,1 2-5 16,2 0 5-16,4 0-4 15,5-3-3-15,2-1 2 16,8-4 3-16,2 1-4 0,3-2-1 16,3-1 1-16,2 0 0 15,4-1 1-15,0 0 0 16,2-1 1-16,-2 1-2 15,4-1 0-15,-1 0-7 16,-1 3-26-16,2 0-99 16,-6 4-44-16,0-3-156 15</inkml:trace>
  <inkml:trace contextRef="#ctx0" brushRef="#br0" timeOffset="8385.6523">22320 5779 326 0,'0'0'144'0,"0"0"-86"16,0 0-4-16,0 0 42 15,0 0-17-15,0 0 6 0,0 0-33 16,-4 0-20 0,4 0-2-16,0 0-16 0,12 0 12 15,5-2 2-15,5-3-11 16,3 1-3-16,0-1-11 15,2-1 12-15,-2 1 2 16,2-2-12-16,-3 0 7 16,2-1-3-16,-1 2 3 15,-3-1-1-15,-1 2-10 16,0 0 8-16,-3 2-7 16,-3-2 0-16,0 2 5 15,-3 2 1-15,-2-2-7 16,2 3 0-16,-4-1 2 15,-2 0-1-15,1 1-2 16,-1 0 0-16,-3 0-2 16,1 0 4-16,2 0-4 15,0 0 0-15,3 0-99 0,-3 2-103 16,-3 2-166-16</inkml:trace>
  <inkml:trace contextRef="#ctx0" brushRef="#br0" timeOffset="15831.3175">7713 6779 542 0,'0'0'39'15,"0"0"45"-15,0 0-27 16,0 0 27-16,0 0 19 15,0 0-21-15,0 0-36 16,-13-2 6-16,13 2-23 16,0 0-10-16,0 0-2 15,0 0-16-15,0 0 2 0,0 0-3 16,0-3 0 0,9 3-1-16,9 0 5 0,2-3-1 15,2 1-3-15,3-3 0 16,2 1-1-16,3-2 1 15,4 1 0-15,2-1 1 16,1 1 0-16,-6-1-1 16,2 1 0-16,-5 1 4 15,-5-1-7-15,-4 0 3 16,-3 5 0-16,-5-2 0 16,-2 1 2-16,1 1 4 15,-6 0-6-15,0 0-20 16,-1 0 10-16,-2 0-52 15,1 0-22-15,2 0-8 16,1 3-93-16,-2 0-64 0</inkml:trace>
  <inkml:trace contextRef="#ctx0" brushRef="#br0" timeOffset="22114.2587">8478 5895 454 0,'0'0'44'0,"0"0"3"15,0 0-5-15,0 0 8 16,0 0 47-16,0 0-36 15,0 0-43-15,0 0-12 16,-4-18-6-16,4 32 2 0,0 10 6 16,0 8 44-16,0 11-14 15,0 5 21-15,0 9-13 16,0 5-1 0,3 6-1-16,-2 2-3 0,1-2-25 15,-2-6 6-15,0-9-19 16,1-6 4-16,-1-12-3 15,2-8-4-15,-2-10 0 16,0-7 2-16,0-6 0 16,0-3 3-16,0-1-3 15,0 0 12-15,0-12-4 16,0-13-6-16,0-8-2 16,0-5-2-16,0-6-6 15,0-4-15-15,0-4-25 0,0 2 8 16,-2 2-14-16,1 4 19 15,-1 7 23-15,1 6-14 16,-2 5 24-16,3 5-3 16,0 6 3-16,-2 4 5 15,2 6-5-15,-1 5 0 16,-2 0-2-16,2 3-28 16,-1 22 14-16,2 11 16 15,0 14 1-15,0 11 7 16,0 6-3-16,0 3 1 15,0-2 10-15,0-5-15 16,0-7 3-16,3-5-4 16,3-4-3-16,-6-5 2 15,3-6-160-15,-3-4-140 0</inkml:trace>
  <inkml:trace contextRef="#ctx0" brushRef="#br0" timeOffset="29701.7898">3094 320 592 0,'0'0'53'15,"0"0"50"-15,0 0-51 16,0 0 60-16,0 0-15 15,0 0-21-15,0 0-11 16,-56-51-49-16,33 59-7 16,-4 9 13-16,0 3-22 15,2 7 5-15,5 1 20 16,4 1-19-16,7-4 5 0,6 0-11 16,3-3-5-16,0 1 2 15,18-2 3-15,7-8 1 16,5 0 6-16,1-5-7 15,2-3 7-15,-4 1-2 16,-6 0-5-16,-12 1 0 16,-1 3 0-16,-10 4-4 15,0 5 2-15,0 6 2 16,-7 1 7-16,-11-1-7 16,2-1 0-16,-1-3 3 15,4-5-3-15,4-5 0 16,3-5 5-16,4-4-4 15,2-2-2-15,0 0-23 16,0 0-24-16,0 0-6 16,0 0-4-16,0 5 30 15,2 4 26-15,4 6 2 0,1 4 2 16,2 0 5-16,3 1 40 16,2-1-34-16,5 1-5 15,8-3 11-15,7-5-4 16,8-4-13-16,9-8-2 15,-1 0-221-15,-8-24-477 16</inkml:trace>
  <inkml:trace contextRef="#ctx0" brushRef="#br0" timeOffset="30686.1689">3620 388 236 0,'0'0'394'0,"0"0"-267"15,0 0-27-15,0 0 46 16,0 0-23-16,0 0-58 15,0-16-48-15,0 19-13 16,0 14-1-16,0 7 10 16,-1 2 11-16,1-1-6 15,0 0-10-15,0 2-1 16,3-4-2-16,7-2 0 16,1-2-5-16,1-5 0 15,1-1-1-15,0-3-3 16,-5-6-121-16,3-4-111 15,-4 0-238-15</inkml:trace>
  <inkml:trace contextRef="#ctx0" brushRef="#br0" timeOffset="31080.9349">3948 352 0 0,'0'0'670'0,"0"0"-560"16,0 0-84-16,0 0 105 15,0 0-49-15,0 0-56 16,6-3-24-16,2 23 82 16,-2 5-41-16,0-1-20 15,3 2 1-15,-6-6 1 16,3-4-8-16,-2-4-10 16,-1-1-3-16,-1 0-4 15,-1-3 0-15,-1-4 0 16,2 1 0-16,-1-2-23 15,1-3-96-15,2 0-130 16,1 0-55-16</inkml:trace>
  <inkml:trace contextRef="#ctx0" brushRef="#br0" timeOffset="31980.6582">4216 369 714 0,'0'0'97'0,"0"0"-79"0,0 0-8 16,0 0 34-16,31 91 16 15,-21-68-39-15,-1 0-15 16,-4 2-6-16,-5-3-20 16,0-5-162-16,-8-5-339 15</inkml:trace>
  <inkml:trace contextRef="#ctx0" brushRef="#br0" timeOffset="32332.1089">3374 401 376 0,'0'0'246'16,"0"0"-183"-16,-25 75 1 16,25-45 38-16,0 1-40 15,0 5-15-15,18-3-28 16,7-1-3-16,8-3-14 15,6-3-2-15,4-11-114 16,5-5-282-16</inkml:trace>
  <inkml:trace contextRef="#ctx0" brushRef="#br0" timeOffset="32865.0427">4817 281 525 0,'0'0'163'0,"0"0"-55"0,0 0-21 16,0 0-52 0,0 0 1-16,0 0 50 0,-44 81-27 15,36-45-6 1,5-3-22-16,3 0-10 0,0-4-14 15,0-3 1-15,7-5 0 16,12-4-7-16,5-6-1 16,3-6-93-16,3-5-192 15,-2-8-471-15</inkml:trace>
  <inkml:trace contextRef="#ctx0" brushRef="#br0" timeOffset="33093.0589">5106 385 487 0,'0'0'525'0,"0"0"-456"16,0 0-55-16,0 0-9 16,0 0 29-16,0 0 20 15,10 71-29-15,-2-40-9 16,-5-1-6-16,3 4-4 15,-3-4-12-15,-2-2 4 16,1-5-148-16,-2-13-222 16</inkml:trace>
  <inkml:trace contextRef="#ctx0" brushRef="#br0" timeOffset="33439.1735">5328 341 664 0,'0'0'18'16,"0"0"67"-16,0 0-5 16,0 0 12-16,0 0-33 15,82 65-10-15,-82-47-11 16,0 2-11-16,-3 0-13 15,-13-1-8-15,2-3-6 16,1-1 15-16,4-7-9 16,4-4-3-16,5-2-3 0,0-2 0 15,0 0 8-15,0 0 2 16,14 0-2-16,8 0 7 16,4 0-7-16,6 0-1 15,0 0-5-15,-1 0-1 16,-6 3-2-16,-3-3-71 15,-8 0-232-15</inkml:trace>
  <inkml:trace contextRef="#ctx0" brushRef="#br0" timeOffset="33702.4632">5740 286 837 0,'0'0'147'0,"0"0"-146"0,0 0 11 16,0 0 10-16,88 63 40 15,-61-35-38-15,-3 1 3 16,-4 4 4-16,-6-2 0 16,-9 2-17-16,-5 4 4 15,0-1-17-15,-20-2 5 16,-5-1 2-16,-2-4-16 15,3-3-53-15,7-9-198 16,5-10-309-16</inkml:trace>
  <inkml:trace contextRef="#ctx0" brushRef="#br0" timeOffset="33965.4486">6966 502 1007 0,'0'0'63'15,"0"0"-60"-15,0 0 6 0,0 0-8 16,85-3 6-16,-49-6-6 15,5 2 2-15,9-3-3 16,1 4-173-16,2-5-193 16</inkml:trace>
  <inkml:trace contextRef="#ctx0" brushRef="#br0" timeOffset="34145.4529">8089 427 445 0,'0'0'10'0,"0"0"-7"15,88 0 17-15,-51 0-20 16,-1 0 0-16,-1 3-125 16,-1 0-33-16</inkml:trace>
  <inkml:trace contextRef="#ctx0" brushRef="#br0" timeOffset="34321.6344">8617 450 257 0,'0'0'113'15,"0"0"71"-15,0 0-21 16,87 15-86-16,-59-15 17 16,3 0-1-16,5 0-68 0,7 0-5 15,0-1-20-15,2-4 0 16,-3-1-96-16,-9 0-327 15</inkml:trace>
  <inkml:trace contextRef="#ctx0" brushRef="#br0" timeOffset="35034.9323">10811 104 740 0,'0'0'57'15,"0"0"-20"-15,0 0 96 16,-76 95-10-16,53-56-55 16,7 5 5-16,0 1-21 0,2 3-13 15,5-6-5 1,1-3-14-16,6-8-9 0,2-6 7 16,0-3-18-16,10-10 0 15,5-5 4-15,5-7-3 16,0 0 1-16,6 0-2 15,-2-14-43-15,-6 1-21 16,-6 1 5-16,-3 1 41 16,-6 6-12-16,-3 0 1 15,0 2-31-15,0 3-27 16,-9 0-58-16,-5 0 65 16,0 0 1-16,0 2-77 15,2 3-125-15</inkml:trace>
  <inkml:trace contextRef="#ctx0" brushRef="#br0" timeOffset="35418.8896">10708 214 814 0,'0'0'196'0,"0"0"-78"0,0 0-40 15,0 0 10-15,0 0-32 16,0 0-46-16,-1 9 6 16,1 12-9-16,1 8 39 15,3 8 13-15,3 1-30 16,-4 5 4-16,0-4-3 15,-3-1-29-15,0 3 10 16,0-4-3-16,0-3-2 16,0-11 4-16,0-7-8 15,0-6-1-15,0-7-1 16,1-2-2-16,2-1-1 16,5-4-39-16,3-15-54 15,3-6-114-15,2 2-311 0</inkml:trace>
  <inkml:trace contextRef="#ctx0" brushRef="#br0" timeOffset="35880.4807">11141 265 708 0,'0'0'230'0,"0"0"-138"15,0 0-27-15,0 0 17 16,0 0-24-16,0 0-38 16,0 6-17-16,-9 15 11 15,-2 7 24-15,-3 4 11 16,0 4-5-16,-2-2-16 15,5 0-8-15,4 0-5 16,2-5-4-16,5-5 3 16,0-5-13-16,3-8-2 15,9-6 2-15,3-3 4 16,3-2-3-16,0 0 1 16,-4-7-3-16,-4-6-14 0,-6 1 0 15,-4 3 3-15,0 4-2 16,0 5-5-16,-4-3-16 15,-10 3-5-15,2 0 39 16,1 3 0-16,3 6 0 16,5 0-30-16,3-1-80 15,0-3-50-15,3-5-155 16,12 0-171-16</inkml:trace>
  <inkml:trace contextRef="#ctx0" brushRef="#br0" timeOffset="36111.0569">11350 357 689 0,'0'0'56'0,"0"0"0"15,0 0 54-15,37 88-3 16,-19-52 8-16,-2 5-73 15,-5 5-31-15,-10-1-8 16,-1 4-3-16,-12-4 0 16,-18-6-103-16,-8-4-198 15,-7-6-484-15</inkml:trace>
  <inkml:trace contextRef="#ctx0" brushRef="#br0" timeOffset="37109.8969">3655 1127 486 0,'0'0'285'0,"0"0"-210"16,0 0-1-16,0 0-33 16,0 0 27-16,0 0 8 15,-62 69-39-15,56-41-9 16,4 5-7-16,2 1-9 15,0 2 0-15,5 1-5 16,14 1-4-16,6-9-6 16,5-5-3-16,1-11-155 0,-1-13-234 15</inkml:trace>
  <inkml:trace contextRef="#ctx0" brushRef="#br0" timeOffset="37501.3341">3868 1229 473 0,'0'0'208'16,"0"0"-182"-16,0 0 11 16,0 0 27-16,0 0-16 0,0 0 13 15,85 2-41-15,-79 16-9 16,-3 2-8-16,-3 2 37 15,0 0-13-15,-12 4-4 16,-6-4-20-16,0 0-3 16,3-8 9-16,6-6-9 15,4-7 0-15,0-1 0 16,5 0-1-16,0-4-1 16,0-7-9-16,0 0 11 15,12 2 8-15,0 5-7 16,2 4 4-16,-3 0 2 15,3 0 13-15,2 0 3 16,2 3-20-16,-2 3 10 16,0 3-12-16,0-5-1 0,-2-4-5 15,-2 0-230-15,-1-4-193 16</inkml:trace>
  <inkml:trace contextRef="#ctx0" brushRef="#br0" timeOffset="37730.5507">4171 1199 166 0,'0'0'640'0,"0"0"-593"16,0 0-21-16,0 0 110 0,0 0-32 16,0 0-37-1,6 62-26-15,3-44-8 0,-1-1-11 16,0-3-15-16,0 3 3 15,-2-7-10-15,1 2 0 16,-1-2-28-16,-3-3-155 16,0-4-204-16</inkml:trace>
  <inkml:trace contextRef="#ctx0" brushRef="#br0" timeOffset="38580.4883">4621 1339 892 0,'0'0'127'16,"0"0"-118"-16,0 0 32 16,0 0 50-16,0 0-48 15,-3 97-20-15,-4-71-16 16,4-3-3-16,3-2-4 0,0-4-24 15,0-8-216 1,0-6-317-16</inkml:trace>
  <inkml:trace contextRef="#ctx0" brushRef="#br0" timeOffset="39020.4999">4881 1223 509 0,'0'0'433'0,"0"0"-408"16,0 0 27-16,0 0 33 0,83 0-34 15,-62 4-11-15,-3 9 0 16,-3 2-27-16,-8 7-8 15,-5 3-5-15,-2 3 0 16,-7 1 2-16,-11 0 2 16,-6 0 4-16,4-7-4 15,1-6-4-15,10-7 1 16,3-8-5-16,2-1-9 16,2 0 0-16,2-6 4 15,0-8-15-15,2 0 24 16,11 2 4-16,1 2-4 15,2 6 0-15,1 1 2 16,-1 3 3-16,3 0 6 16,-1 0 11-16,4 4-20 15,-1 4 0-15,-1 2-2 0,-4 0 5 16,-1-3-12-16,1-4-96 16,-1-3-231-16</inkml:trace>
  <inkml:trace contextRef="#ctx0" brushRef="#br0" timeOffset="39375.6431">5271 1187 736 0,'0'0'139'0,"0"0"-104"0,0 0 63 16,0 0-47-16,0 0 12 15,0 0-32-15,80-7-19 16,-70 19-8-16,-7 5-4 16,-3 1 0-16,0 2 7 15,-6 2 11-15,-9 3 19 16,2-6-31-16,4 0 2 16,-1-7 1-16,10-4-7 15,0-4-1-15,0-1 2 16,0-1-3-16,8 0 14 15,3-1-5-15,2 1 5 16,5-2 9-16,0 0-22 0,-2 0 3 16,1 0-4-16,-1 3-38 15,-2 1-201-15,-4 1-327 16</inkml:trace>
  <inkml:trace contextRef="#ctx0" brushRef="#br0" timeOffset="39888.9279">6323 1385 711 0,'0'0'182'16,"0"0"-164"-16,0 0-17 16,0 0 3-16,0 0 0 15,0 0-2-15,82-16-4 16,-58 14-1-16,-2-2-102 0,1-3-220 16</inkml:trace>
  <inkml:trace contextRef="#ctx0" brushRef="#br0" timeOffset="40127.817">6987 1349 587 0,'0'0'55'16,"0"0"-47"-16,0 0-5 15,0 0 89-15,91-30-77 16,-69 27-15-16,6 3-27 16,4-1 13-16,6-1-32 0,6-1 5 15,2-1-161-15,2 3 200 16</inkml:trace>
  <inkml:trace contextRef="#ctx0" brushRef="#br0" timeOffset="40282.6482">7724 1283 339 0,'0'0'142'0,"0"0"8"16,89-2 10-16,-62 2-6 16,3 0-51-16,3-4-17 15,7-1-53-15,4 0-2 16,6-2-27-16,1 2-4 16,-1 0-27-16,-3 1-262 0,-1-1-411 15</inkml:trace>
  <inkml:trace contextRef="#ctx0" brushRef="#br0" timeOffset="40788.8596">9700 1158 772 0,'0'0'215'0,"0"0"-145"0,0 0-21 16,0 0 18-16,0 0-25 15,0 0-32-15,42-20 13 16,-23 20-14-16,-1 0-6 15,-6 0-3-15,-3 6-1 16,-4 7 0-16,-5 2-1 16,0 4-9-16,-3 0 9 15,-17 2 2-15,-5 0 2 16,-2-1 0-16,3-3-2 16,9-4-14-16,2-5-50 15,13-5-20-15,0-3 7 0,0-3-71 16,17-11-35-16,6 1 181 15,-1 1 2-15,1 5-3 16,-4 4 3-16,-5 3 27 16,-1 0 63-16,-3 2-9 15,1 7-19-15,1 3 24 16,-2 0-56-16,2-2-24 16,0 0-1-16,0-3-5 15,3-7-50-15,1 0-251 16</inkml:trace>
  <inkml:trace contextRef="#ctx0" brushRef="#br0" timeOffset="41140.1322">10209 1101 524 0,'0'0'376'16,"0"0"-313"-16,0 0 52 15,0 0-3-15,0 0-11 16,0 0-50-16,-75 81-13 16,74-62-9-16,1-4-18 15,0 2-1-15,0-1-4 16,10-2-3-16,2-5 4 16,4-1-7-16,-1-7 4 0,-1-1-4 15,2 0-9 1,-5-9 6-16,0-3-21 0,-6-2 1 15,-5 3 13-15,0 0 9 16,-6 6-5-16,-13 4-25 16,-5 1-5-16,-6 0 33 15,-6 5-7-15,-4 12-31 16,-5 9-60-16,-1 4-146 16,1 1-298-16</inkml:trace>
  <inkml:trace contextRef="#ctx0" brushRef="#br0" timeOffset="42305.1005">4174 1987 567 0,'0'0'162'0,"0"0"-129"15,0 0-31-15,0 0 9 16,0 0 68-16,0 0-30 16,0 0-26-16,17 73-16 15,-9-49-1-15,0 1-6 16,-1 1-99-16,0-2-164 15</inkml:trace>
  <inkml:trace contextRef="#ctx0" brushRef="#br0" timeOffset="42502.213">4290 2472 439 0,'0'0'43'15,"0"0"-18"-15,0 0-18 16,0 0 17-16,0 0-14 16,0 0-6-16,28 62 3 15,-25-49-7-15,0-4-77 16,0 3-170-16</inkml:trace>
  <inkml:trace contextRef="#ctx0" brushRef="#br0" timeOffset="43094.0623">4105 3229 483 0,'0'0'24'16,"0"0"-24"-16,0 0-37 0,0 0-191 16</inkml:trace>
  <inkml:trace contextRef="#ctx0" brushRef="#br0" timeOffset="43552.9505">4105 3229 677 0,'14'5'118'16,"-14"-7"-12"-16,0 2 31 0,0 0-29 15,0 0-22-15,0 0-58 16,0 0-25-16,-3 12-3 15,-8 10 36-15,-1 6 25 16,2-1-50-16,1 4 19 16,0 1 4-16,9-2-14 15,0-2-13-15,0-4-6 16,10-6-1-16,7-4 0 16,2-6 2-16,7-8-1 15,3 0 9-15,-2-1-10 16,-6-12-10-16,-5 1 3 15,-9 0-11-15,-5 3 18 16,-2 3-3-16,0 3 1 0,-4 3-23 16,-8 0 11-16,-6 0 11 15,6 3 3-15,-3 7 1 16,8-2 4-16,3 2-5 16,4-2-10-16,0 1-60 15,10-5-51-15,9-3-53 16,6-1-142-16</inkml:trace>
  <inkml:trace contextRef="#ctx0" brushRef="#br0" timeOffset="43798.647">4456 3361 736 0,'0'0'184'0,"0"0"-124"15,0 0-18-15,0 0-9 16,0 0 13-16,0 0 75 16,19 20-65-16,-16-3-5 15,0-2-31-15,-3 2-19 16,0 0 9-16,0 0-1 16,0 0-2-16,-3 0-7 15,-2-1-24-15,-2 1-136 16,-2-6-164-16</inkml:trace>
  <inkml:trace contextRef="#ctx0" brushRef="#br0" timeOffset="44944.6048">5050 3377 448 0,'0'0'485'15,"0"0"-417"-15,0 0-55 16,0 0 5-16,0 0 19 16,0 0 26-16,107-13-35 15,-67 11-15-15,-3 0-12 16,-4 0-2-16,3 2 0 15,-8 0-93-15,-4-3-273 0</inkml:trace>
  <inkml:trace contextRef="#ctx0" brushRef="#br0" timeOffset="45514.3054">5076 3456 753 0,'0'0'101'15,"0"0"-28"-15,0 0-16 16,0 0 9-16,0 0-29 15,0 0-19-15,0 0 71 16,11 51-49-16,-8-28-27 16,-3 6-9-16,0 0 0 15,0 1 0-15,-5-3-4 16,-4-6-40-16,4-10-138 16,-2-9-134-16</inkml:trace>
  <inkml:trace contextRef="#ctx0" brushRef="#br0" timeOffset="45985.329">5472 3137 883 0,'0'0'114'0,"0"0"-84"0,0 0 62 16,0 0 19-16,0 0-45 15,0 0-32-15,-48 31 4 16,24-7-3-16,1 6-21 16,1 3 20-16,3 3-25 15,4-2 14-15,3 2-13 16,6-2-7-16,3-4 5 15,3-1-6-15,0-8-2 16,11-4-5-16,11-9 5 16,-4-5 3-16,10-3 0 15,-4-1-3-15,6-13-14 16,-6-3-30-16,-7 5-13 16,-11 0-2-16,-6 4 31 15,0 5 27-15,-13 3-19 0,-12 0-1 16,2 0 9-1,1 6 0-15,8 2 24 0,4 1-23 16,8-2 11-16,2 0-37 16,0-7-113-16,15 0-32 15,11 0-167-15</inkml:trace>
  <inkml:trace contextRef="#ctx0" brushRef="#br0" timeOffset="46277.0492">5752 3268 911 0,'0'0'93'0,"0"0"-60"15,0 0 2-15,0 0 22 16,0 0-6-16,0 0-36 16,83 14 10-16,-75 3-23 15,-5 5 3-15,-3 0 7 16,0 2 6-16,-5-2-2 15,-3-2 6-15,6-7-5 16,2-5-11-16,0-5 2 16,0 0 2-16,10-3-5 15,11 0 8-15,9 0-9 16,7-6 3-16,5-7-7 16,4 5-37-16,-2-1-176 15,-7 3-277-15</inkml:trace>
  <inkml:trace contextRef="#ctx0" brushRef="#br0" timeOffset="46556.7312">8211 3235 896 0,'0'0'0'0,"0"0"-24"16,0 0-28-16,0 0-178 15</inkml:trace>
  <inkml:trace contextRef="#ctx0" brushRef="#br0" timeOffset="46735.0422">8441 3230 4 0,'0'0'771'0,"0"0"-738"0,0 0-32 16,0 0-2-16,0 0-13 16,103-23-187-16,-75 18-285 15</inkml:trace>
  <inkml:trace contextRef="#ctx0" brushRef="#br0" timeOffset="47289.1079">9500 2965 642 0,'0'0'164'15,"0"0"-9"-15,0 0-5 16,0 0-20-16,0 0-34 16,0 0-34-16,-1-2-25 0,-11 2 1 15,-4 9-27-15,-3 6 17 16,0 4-18-16,1 6 8 15,0 3-4-15,5 3-14 16,-1 2 2-16,7 3 2 16,4-4-4-16,3-2 0 15,0-3 0-15,6-6 0 16,10-6-1-16,2-8 1 16,3-7-19-16,-1 0-5 15,-1-3-6-15,-1-11 11 16,-9-1-5-16,0 2 2 15,-6 1 11-15,-3 4 10 16,0 1-3-16,-6 4-4 0,-9 1-4 16,-6 2 10-16,0 0-12 15,4 0 12-15,1 5 2 16,7 5-3-16,6-1 2 16,3-1-89-16,0-3-87 15,3-4-90-15,12-1-248 16</inkml:trace>
  <inkml:trace contextRef="#ctx0" brushRef="#br0" timeOffset="47718.5927">9858 3025 628 0,'0'0'226'0,"0"0"-202"15,0 0 31-15,0 0 140 16,0 0-109-16,0 0-5 16,-53 88-21-16,39-53-17 15,6 2 13-15,4 0-37 16,4 1 6-16,0-2-18 15,3-5-3-15,12-3-1 16,6-9 2-16,-2-6-4 0,2-8-1 16,-2-5-5-16,0 0-4 15,-3-15-19-15,-6-2 5 16,-4 0 16-16,-6 2 2 16,0 3 1-16,-3 5 2 15,-9 4-8-15,-3 3 10 16,-1 0-3-16,0 0 2 15,1 8-7-15,1 6-75 16,4 1-95-16,1-1-183 16</inkml:trace>
  <inkml:trace contextRef="#ctx0" brushRef="#br0" timeOffset="53268.8702">904 1727 780 0,'0'0'181'0,"0"0"-66"15,0 0-38-15,-92-15-28 16,53 33-6-16,-7 15 5 15,-2 12 7-15,1 2-36 16,12-4-5-16,10-8-1 16,16-9-13-16,9-5-1 15,6-4 1-15,22-2 2 16,9-1 0-16,6 0-3 16,2 0 2-16,-5 2-1 15,-10 3 4-15,-10 1 4 16,-10 0-8-16,-8 6-8 15,-2 3 8-15,-9 5 10 16,-18 5-3-16,-9 4 14 16,-7 1 1-16,-2-2-4 0,8-7 3 15,10-8-21-15,16-11 0 16,11-13-52-16,13-3-175 16,25-33-190-16</inkml:trace>
  <inkml:trace contextRef="#ctx0" brushRef="#br0" timeOffset="53484.327">1529 2067 942 0,'0'0'112'0,"0"0"-93"0,0 0-9 15,0 0 9-15,85-14-15 16,-34 1 8-16,1 2-12 16,-6 2-108-16,-13 8-149 15,-16 1-289-15</inkml:trace>
  <inkml:trace contextRef="#ctx0" brushRef="#br0" timeOffset="53633.0145">1611 2344 816 0,'0'0'148'15,"0"0"-126"-15,0 0 1 0,0 0 61 16,0 0 32-16,85-31-27 16,-20-8-69-16,9-3-10 15,-2-2-10-15,-1 1-144 16,-13 0-287-16</inkml:trace>
  <inkml:trace contextRef="#ctx0" brushRef="#br0" timeOffset="57468.7674">15553 852 475 0,'0'0'403'0,"0"0"-297"16,0 0-89-16,0 0-3 0,0 0 32 16,0 0-9-1,0 0-16-15,66-72-3 0,-49 53-2 16,0 2-6-16,-4 5 3 15,-7 5 18-15,-3 3 2 16,-3 4 14-16,0 0-39 16,0 6-8-16,-19 20 8 15,-6 12 0-15,-5 9-5 16,10-1-2-16,3 0 0 16,7-3-1-16,9-3 0 15,1-8 5-15,0-1-3 16,8-9-2-16,9-8-1 15,1-7 0-15,3-7 2 16,3 0 3-16,-1-4 2 16,-1-12-5-16,-4-2 4 15,-8-1-1-15,-5 5-4 0,-5 0 7 16,0 5-6-16,-15 2-1 16,-5 6-8-16,2 1-9 15,0 0 17-15,1 9-10 16,7 4 10-16,5-3 0 15,5 3-19-15,1-4-45 16,27-4-67-16,8-5-97 16,9-10-275-16</inkml:trace>
  <inkml:trace contextRef="#ctx0" brushRef="#br0" timeOffset="57694.0341">16093 747 503 0,'0'0'286'15,"0"0"-222"-15,0 0-40 16,-78 98 34-16,69-63-4 16,5-2-31-16,4 1-5 15,0-3-11-15,13-3 0 16,8-4-7-16,4-6-7 15,0-10-209-15,0-8-286 0</inkml:trace>
  <inkml:trace contextRef="#ctx0" brushRef="#br0" timeOffset="57943.9448">16224 843 722 0,'0'0'79'15,"0"0"-78"-15,0 0 8 16,0 0-8-16,0 0 1 16,87 12 0-16,-75 8 0 15,-6 4 10-15,-6 0-2 16,0 0 21-16,-9-1 34 0,-8-4-14 16,1-3-13-1,3-6-23-15,5-8-13 0,7-2-2 16,1-2-24-16,9-20-178 15,16-6-230-15</inkml:trace>
  <inkml:trace contextRef="#ctx0" brushRef="#br0" timeOffset="58104.8691">16478 810 555 0,'0'0'262'16,"0"0"-131"-16,0 0-46 15,0 0-66-15,0 0 20 16,0 0-5-16,-60 77-12 15,60-58-18-15,0 3 0 16,6-7-4-16,12-5-2 0,5-5-81 16,6-5-106-1,-1-3-158-15</inkml:trace>
  <inkml:trace contextRef="#ctx0" brushRef="#br0" timeOffset="58312.2345">16621 783 801 0,'0'0'146'0,"0"0"-71"16,0 0-36-16,0 0-39 16,0 0 0-16,0 0 0 15,42 51 7-15,-21-20 3 16,-5 3-4-16,-7 2 9 16,-6 2-14-16,-3 1 17 0,-2-5-9 15,-14 4-6-15,-3-5-3 16,-10 1-74-16,-8-5-238 15</inkml:trace>
  <inkml:trace contextRef="#ctx0" brushRef="#br0" timeOffset="60671.2149">17377 557 726 0,'0'0'200'0,"0"0"-134"0,0 0 9 15,0 0-23 1,-94-13-6-16,66 13 2 0,1 8-6 16,5 5-23-16,4 0 4 15,9 1-15-15,4 4-8 16,5 1-2-16,0 1 2 16,11 0-7-16,8 2 12 15,4 2-5-15,2 5 4 16,0 0 6-16,-5 0-9 15,-3 2 3-15,-6-1 3 16,-8-3-14-16,-3 2 17 16,0-3-7-16,-6-2-2 15,-13-4-1-15,-1-3 0 16,-1-3 18-16,3-7-15 0,4-3 2 16,1-4-3-1,6 0-4-15,3 0-30 0,1-8-64 16,3 0 29-1,0 5 55-15,7 3-10 0,6 0 21 16,0 0-4-16,1 3 3 16,0 9 4-16,2 0-2 15,-1 0 10-15,3 1 4 16,-1-1 14-16,0-3-13 16,0-1-15-16,4-6 0 15,-1-2-2-15,4-3-6 16,0-16-314-16</inkml:trace>
  <inkml:trace contextRef="#ctx0" brushRef="#br0" timeOffset="61085.5909">17646 731 847 0,'0'0'227'16,"0"0"-180"-16,0 0-26 16,0 0 18-16,0 0 7 15,0 0-37-15,77-50 5 16,-56 50-8-16,-2 6 5 16,-4 12-15-16,-3 1 4 15,-7 3-1-15,-5 5 1 0,0-6 0 16,-9 0 5-16,-5 0 9 15,0-6-10-15,3-1 5 16,2-6-4-16,3-1 3 16,4-6-6-16,0-1-2 15,2 3-8-15,0 0 6 16,0 0-10-16,15 1 12 16,2 1 13-16,5-1-7 15,3-1 10-15,0 2-9 16,3-2-6-16,-1-1 3 15,0 1-2-15,-3 1-2 16,-5 1-117-16,-8 0-327 16</inkml:trace>
  <inkml:trace contextRef="#ctx0" brushRef="#br0" timeOffset="63188.7671">18263 906 744 0,'0'0'96'0,"0"0"-96"16,0 0 3-16,0 0 22 0,0 0 14 16,-15 72-4-16,14-54-25 15,1-1-6-15,0-3-4 16,0-6 0-16,0-4-210 15</inkml:trace>
  <inkml:trace contextRef="#ctx0" brushRef="#br0" timeOffset="63618.4909">18509 642 863 0,'0'0'161'0,"0"0"-117"15,0 0 23-15,0 0 7 16,0 0-24-16,0 0-27 16,73-47-6-16,-59 47-16 15,-2 0-1-15,-2 6 0 16,-5 11-15-16,-5 7 14 15,0 3 1-15,0 2 9 16,-10 0-8-16,-7-5 4 16,2-4-4-16,0-3 8 15,4-7 0-15,7-3-8 16,2-5-1-16,2-2 10 0,0 0-9 16,0 0-2-16,0 0 8 15,3 0-14 1,11 0 18-16,3 1-3 0,3 4-8 15,0 1 0-15,2-3-1 16,-4 3 0-16,1 1 1 16,-2 1 0-16,1-2-3 15,-2 1-138-15,-4-5-211 16</inkml:trace>
  <inkml:trace contextRef="#ctx0" brushRef="#br0" timeOffset="64603.8741">18517 609 653 0,'0'0'161'0,"0"0"-122"0,0 0 11 16,0 0 45-16,0 0 11 15,0 0-71-15,58-32-22 16,-40 32 4-16,0 0-9 16,-6 4-5-16,-2 16-2 15,-3 5-1-15,-5 8 7 16,-2 1 13-16,0-2-12 16,-9-6 11-16,-3-3-18 15,2-7 3-15,2-6 6 16,5-5-3-16,3-3-7 15,0-2 0-15,0 0-1 0,2 0 1 16,13 1 15 0,3 4-11-16,-1 1 4 0,-3 2-7 15,-1 3-2-15,-7 6-1 16,-4 5 2-16,-2 2 1 16,0 1 0-16,-5 0 5 15,-8-1 10-15,-1-3-5 16,-1-2 0-16,-2-2-10 15,2-3 0-15,0-1 4 16,0-4-5-16,0-4-6 16,1-5-145-16,-3 0-268 15</inkml:trace>
  <inkml:trace contextRef="#ctx0" brushRef="#br0" timeOffset="84762.4829">19033 965 534 0,'0'0'259'0,"0"0"-149"16,0 0-95-16,0 0-15 0,0 0 0 15,0 0 14-15,0 0 4 16,0 0-10-16,-31 91 4 16,23-71-12-16,2 2 1 15,2-3-4-15,4-2-1 16,0-7-235-16,0-8-156 16</inkml:trace>
  <inkml:trace contextRef="#ctx0" brushRef="#br0" timeOffset="85236.7059">19340 738 560 0,'0'0'231'16,"0"0"-225"-16,0 0-5 16,0 0-1-16,0 0 16 15,0 0 6-15,0 75 16 16,4-60-12-16,6-2-6 15,-1-6-12-15,2-4-5 0,1-3 7 16,5 0 2-16,-1-7-8 16,3-6 10-16,-2-3-10 15,-5 3 10-15,-5 5-8 16,-5 2 3-16,-2 6 71 16,0 0-14-16,0 0-26 15,0 0-40-15,0 0 0 16,0 9 0-16,0 5 3 15,0-3-2-15,0 2-1 16,0 0 0-16,15-3-16 16,9-5 3-16,4-5-212 15,2 0-362-15</inkml:trace>
  <inkml:trace contextRef="#ctx0" brushRef="#br0" timeOffset="85407.2703">19977 800 742 0,'0'0'154'16,"0"0"-140"-16,0 0-14 16,0 0-3-16,0 0-86 15,104-40-114-15</inkml:trace>
  <inkml:trace contextRef="#ctx0" brushRef="#br0" timeOffset="85578.4137">20478 735 634 0,'0'0'121'0,"0"0"-68"16,0 0-43-16,0 0-8 15,0 0-2-15,0 0-110 16,102-22-241-16</inkml:trace>
  <inkml:trace contextRef="#ctx0" brushRef="#br0" timeOffset="85742.027">20845 727 199 0,'0'0'498'15,"0"0"-408"-15,0 0 13 16,0 0-82-16,0 0-15 16,0 0-6-16,32-3-21 15,-10 1-200-15,0-1-359 16</inkml:trace>
  <inkml:trace contextRef="#ctx0" brushRef="#br0" timeOffset="85869.2034">21060 746 488 0,'0'0'184'0,"0"0"-91"0,0 0-58 16,0 0-32-16,0 0-3 15,0 0-1-15,49-12-377 16</inkml:trace>
  <inkml:trace contextRef="#ctx0" brushRef="#br0" timeOffset="87954.1849">22432 196 627 0,'0'0'204'0,"0"0"-116"0,0 0-25 16,0 0 72-16,0 0-104 15,0 0-6-15,54-37-16 16,-41 37-4-16,-1 0-3 16,-1 5-2-16,-4 8 4 15,1 3-4-15,-7 1 0 16,-1 6 1-16,0 2 30 16,-5 0 12-16,-10 1-12 15,2-7 7-15,0 5-20 16,2-4-8-16,4 0-2 0,2-2-8 15,4-5 0-15,1-2 0 16,0 2-1-16,0-7 1 16,3 5 0-16,10-2 0 15,2-1 8-15,0 1 1 16,0 3-6-16,-3 0-1 16,-3 0 0-16,-3 1-4 15,-3 1 0-15,-3 0-1 16,0 1 3-16,0 2-7 15,0 3 7-15,0 1 0 16,-7 1-2-16,1-1 2 16,-5-2 0-16,2 0 9 15,-3-1-6-15,3 2 7 16,-2-2 1-16,3-2-5 16,0-1-5-16,1-2 8 0,1-1-9 15,-3 0 0-15,1 1 1 16,-4 2-1-16,-6 6-1 15,-5 2-51-15,-8 2-192 16,-11 6-401-16</inkml:trace>
  <inkml:trace contextRef="#ctx0" brushRef="#br0" timeOffset="97120.1497">21579 490 717 0,'0'0'148'0,"0"0"-77"16,0 0 25-16,0 0 7 16,0 0-43-16,0 0-17 15,-6-7-28-15,6 7-15 16,0 0-7-16,0 15 7 16,9 6 1-16,1 8 0 15,-2 3 2-15,-1 0 11 16,1 2-12-16,1-2-1 0,-2-6 10 15,2-5-9 1,3-8-4-16,3-7-2 16,3-6-114-16,3-12-193 0,1-24-513 15</inkml:trace>
  <inkml:trace contextRef="#ctx0" brushRef="#br0" timeOffset="97420.2584">21912 381 59 0,'0'0'788'0,"0"0"-699"15,0 0-56-15,0 0 73 16,0 0-68-16,0 0-16 0,64 10-21 16,-55 12-1-16,-6 7 0 15,-3-1 6-15,0 1 6 16,-14-1-10-16,1-3 7 15,4-5-4-15,0-7-1 16,6-3-3-16,3-2 2 16,0-2 5-16,0-2 8 15,10-1-1-15,10 0 41 16,5-1-14-16,6 0-19 16,4-2-21-16,-1 0 1 15,-1 0-3-15,-3 0-108 16,-8 6-190-16</inkml:trace>
  <inkml:trace contextRef="#ctx0" brushRef="#br0" timeOffset="118186.4122">12649 5785 82 0,'0'0'66'0,"0"0"-35"15,0 0 33-15,0 0-8 16,0 0 27-16,0 0 29 15,0-6-43-15,0 4-4 16,0 2 18-16,0-2-8 16,0 1 12-16,0 1-45 15,0-2 25-15,0 1-22 0,0 1-7 16,0 0-1 0,0 0-32-16,0 0 11 0,0 0-14 15,0 0-4-15,0 0 1 16,0 0-4-16,0 0 4 15,3 4 1-15,12 5 0 16,0-2 7-16,3-2-1 16,4 0-4-16,4-2 5 15,3-3 3-15,4 0 3 16,4 0 2-16,2-10-4 16,1-2-4-16,3 1-1 15,1 0-6-15,-4 0 2 0,-1 0-2 16,-9 0 2-1,-2 1-1-15,-7 3-1 0,-2 1 0 16,-5-1 1-16,-2 3 0 16,-6 1-1-16,1 1 0 15,-4-1 2-15,0 3-5 16,0-2 3-16,-3 2-1 16,0 0-1-16,0 0-1 15,0 0-61-15,0 0-152 16,-6 5 42-16,-12 0-260 15</inkml:trace>
  <inkml:trace contextRef="#ctx0" brushRef="#br0" timeOffset="118502.4606">12716 5799 473 0,'0'0'71'0,"0"0"-43"15,0 0 16-15,0 0 54 16,0 0-11-16,0 0 6 16,0 0-52-16,67 0-5 0,-41-3-18 15,5-2 13 1,3-1 2-16,2 3-22 0,1-4-6 15,-1 4 0-15,-2 1-1 16,-1-1-8-16,-4 3 2 16,-4 0 1-16,-3 0-36 15,-5-1-166-15,-6-2-179 16</inkml:trace>
  <inkml:trace contextRef="#ctx0" brushRef="#br0" timeOffset="126574.6933">18690 2512 536 0,'0'0'107'0,"0"0"-20"0,0 0-25 16,0 0 48-16,0 0 25 15,0 0-69-15,0 0-33 16,0 0-22-16,18-34 11 16,-8 28-3-16,2 1-15 15,3 5 7-15,-3 0-11 16,1 0 0-16,-2 2-6 15,-4 13 5-15,-5 4-2 16,-2 5 3-16,0 1 0 16,-8 1 10-16,-7-2-10 15,1-6 0-15,4-4 4 16,3-5-2-16,5-6-2 0,1-3 3 16,1 2 0-16,0-2-6 15,0 0-4-15,4 3 7 16,5-3 9-16,4 3-6 15,-3 1 4-15,-5 3-7 16,-1 3-4-16,-4 0 0 16,0 4 3-16,0 1 1 15,-2 0 6-15,-10-1-5 16,-1-2-1-16,1 0 0 16,0-2 7-16,3-5-7 15,5-1 5-15,1-4-1 16,3 0-4-16,0 0 0 15,0 0-54-15,7-9-205 0,11-9-364 16</inkml:trace>
  <inkml:trace contextRef="#ctx0" brushRef="#br0" timeOffset="127471.984">19055 2478 581 0,'0'0'90'0,"0"0"-39"15,0 0-10-15,0 0-11 16,0 0 10-16,0 0 24 15,0 0-5-15,-7 42-10 16,7-25-20-16,0 0-1 16,0-3 0-16,0 2 8 15,1-3-16-15,8-8 5 16,4 2-23-16,1-7 7 16,2 0 21-16,3 0-7 0,1-8-13 15,2-5-1-15,-5 1 0 16,-2-2 0-16,-8 4-9 15,-4 3 5-15,-3 4-2 16,0 3 1-16,0 0 3 16,0 0-7-16,0 0 0 15,0 5 0-15,0 9 2 16,0 6-1-16,0 1 4 16,0 0-5-16,0 0 3 15,0-5 8-15,0 1-10 16,3-7-1-16,2-1 1 15,1-4-3-15,0-1 2 16,0-2-67-16,-1-2-97 16,2 0-176-16,-4-1-255 15</inkml:trace>
  <inkml:trace contextRef="#ctx0" brushRef="#br0" timeOffset="128730.0035">19527 2692 498 0,'0'0'281'0,"0"0"-187"16,0 0-17-16,0 0 23 16,0 0-14-16,0 0-51 15,0-3-14-15,-2 3-21 16,-4 10 0-16,-1 7 2 15,-5 5 10-15,0 3-12 16,-2 1-1-16,-4 3-1 16,0-1-122-16,-1-6-299 15</inkml:trace>
  <inkml:trace contextRef="#ctx0" brushRef="#br0" timeOffset="129691.498">19798 2426 688 0,'0'0'122'16,"0"0"-69"-16,0 0 26 0,0 0-11 15,0 0-33-15,0 0-29 16,-19 22-3-16,14-3 7 16,1 0-3-16,2-2 21 15,2-2-15-15,0 1 0 16,0-5-1-16,0-1 1 15,3 0 8-15,6-6-11 16,2-2-8-16,2-2 31 16,-1 0 1-16,0 0-24 15,3-4 12-15,0-8-9 16,-2-1-2-16,-2-1 0 16,-1 1-5-16,-4 6-2 15,-3 0-3-15,0 4 9 0,-3 3 3 16,0 0-9-16,0 0-4 15,0 0-5-15,2 3-7 16,0 11 12-16,3 10 4 16,1-2 0-16,0-1-4 15,-3 3 0-15,3-4 1 16,-3 0 0-16,1-6 0 16,-2 0 4-16,3-3-5 15,-4-2 0-15,2-2-2 16,0-2-70-16,0-4-83 15,0-1-137-15,1 0-289 16</inkml:trace>
  <inkml:trace contextRef="#ctx0" brushRef="#br0" timeOffset="130233.855">20143 2447 740 0,'0'0'119'16,"0"0"-56"-16,0 0 2 16,0 0-2-16,0 0-1 15,0 0-39-15,56-21-12 16,-42 21-1-16,1 0-10 16,-5 0 7-16,-4 0-7 15,0 8-9-15,-2 0 8 16,-4 1 0-16,0 4 1 15,0-2 4-15,0 0-2 16,0 4 3-16,0-4-2 16,-1 0 3-16,-2-2-2 0,-1-2-4 15,2-1 0 1,2-2-2-16,0-2 3 0,0-1-1 16,0-1 10-16,0 0-8 15,0 0 1-15,0 0-2 16,0 0 2-16,0 0 0 15,0 0 4-15,0 0-7 16,0 0-1-16,0 0-10 16,0 0-3-16,6 0-127 15,-3 0-200-15</inkml:trace>
  <inkml:trace contextRef="#ctx0" brushRef="#br0" timeOffset="130825.6755">20143 2439 595 0,'0'0'144'0,"0"0"-24"0,0 0-67 16,0 0 75-16,0 0-42 15,0 0-29-15,-8-19-38 16,14 15 3-16,8-3-18 16,3 4 6-16,1 3 5 15,-3 0-9-15,0 0 2 16,2 0-1-16,-4 0-7 15,-4 5-2-15,-3 7-22 16,-5 7 20-16,-1 3 4 16,0 2 3-16,-10 1 13 15,-8-3-12-15,3-3-3 16,1-5 0-16,7-4 2 16,4-6-1-16,2-2-4 15,1-2-2-15,0 0 2 0,9 0 2 16,10 0 1-16,1 0 13 15,3 0-14-15,-3 4 4 16,-5 3-4-16,-2 3-8 16,-5 2 1-16,-5 2-5 15,-3 6 12-15,0-1 7 16,-2 5-4-16,-10-5-3 16,-3 1 14-16,0-1-13 15,5-7-2-15,1-2 2 16,7-4 1-16,2-6-2 15,0 0-73-15,17-6-132 16,5-13-199-16</inkml:trace>
  <inkml:trace contextRef="#ctx0" brushRef="#br0" timeOffset="131014.4689">20505 2667 688 0,'0'0'110'0,"0"0"-38"16,0 0 19-16,0 0-12 16,0 0-23-16,-45 85-25 15,38-70-24-15,1 2-5 16,-1-3-2-16,2-4-150 16,1-5-449-16</inkml:trace>
  <inkml:trace contextRef="#ctx0" brushRef="#br0" timeOffset="132120.9573">20982 2324 576 0,'0'0'75'15,"0"0"6"-15,0 0-5 16,0 0-7-16,0 0-48 16,0 0-17-16,0-13-4 15,0 12-110-15,0 1-54 16,0-2-329-16</inkml:trace>
  <inkml:trace contextRef="#ctx0" brushRef="#br0" timeOffset="132588.664">20982 2324 638 0,'-99'45'119'16,"99"-45"-74"-16,0 0 46 15,0 0 46-15,0 0-42 16,13 0-58-16,2 0-1 15,0 0-25-15,-2 0 5 16,-3 0-11-16,-2 0-5 16,0 8-2-16,-4 7-2 0,-2 6 4 15,-2 1 3 1,0 5-2-16,-13 3 1 0,-7-4 4 16,0-2-4-16,2-7 4 15,8-9-6-15,3-6-7 16,5-2 7-16,2 0 0 15,0-5-1-15,0-8-14 16,9-3-10-16,3 4 17 16,6 2 7-16,-6 3 2 15,0 4 9-15,-2 3-1 16,-2 0-3-16,2 2-6 16,2 10 0-16,0 3 4 15,-2 0 0-15,2-3 0 0,-4 0 1 16,2-2-5-16,2-6-3 15,2-4-39-15,7 0-98 16,2-14-127-16,1-9-250 16</inkml:trace>
  <inkml:trace contextRef="#ctx0" brushRef="#br0" timeOffset="132940.2987">21321 2246 710 0,'0'0'70'0,"0"0"-19"0,0 0-3 16,0 0-6-16,0 0 7 15,-82 28-7-15,70-12-20 16,2 1-2-16,6-5 1 16,3 0-11-16,1 0-10 15,0-3 0-15,1-1 1 16,11-1 14-16,2 1-4 15,1-3-7-15,0 4-2 16,-1-1 7-16,-1 4-8 16,-4 2-1-16,-5 4 3 15,-4 2-2-15,0 3 9 16,0 2-9-16,-13 0 4 16,-4-3 0-16,4-2-3 15,1-6 7-15,3-3-9 0,6-6 0 16,3-2-1-16,0-3-192 15,10-2-204-15</inkml:trace>
  <inkml:trace contextRef="#ctx0" brushRef="#br0" timeOffset="133143.5824">21484 2564 736 0,'0'0'78'0,"0"0"-66"16,0 0 82-16,-51 80 1 16,31-53-51-16,4-4-28 0,6 1-4 15,-1-4-12-15,4-3-12 16,4-8-230-16,1-9-477 16</inkml:trace>
  <inkml:trace contextRef="#ctx0" brushRef="#br0" timeOffset="133835.9966">21819 2221 214 0,'0'0'472'15,"0"0"-312"-15,0 0-70 16,0 0 60-16,0 0-103 16,0 0-38-16,-34-19 14 15,14 32-17-15,-1 2 0 16,4 1 17-16,5-2-12 0,6 2 0 16,3-4-11-1,3 1 0-15,0 2 11 0,0-4-10 16,13 0-1-16,2 2 2 15,2-4 1-15,0 4-1 16,-2-2 1-16,-4 1-2 16,-2 1-2-16,-6 1 0 15,-3-2 0-15,0 4 1 16,0 2 1-16,-12 3 11 16,-5 1 6-16,-2 0-5 15,5-9-4-15,4-1 2 16,7-7-11-16,3-5-6 15,0 0 3-15,0-5-59 16,16-23-199-16,10-8-315 16</inkml:trace>
  <inkml:trace contextRef="#ctx0" brushRef="#br0" timeOffset="134221.5664">22098 2163 853 0,'0'0'194'16,"0"0"-125"-16,0 0-22 16,0 0-11-16,0 0-7 15,0 0-19-15,26-3 4 16,-13 9-13-16,2 2 1 16,-5 3 5-16,-7 5-12 0,-3 2 9 15,0 4-8-15,-6-2 8 16,-12 2 0-16,-2 0 4 15,0-5-4-15,2-3-3 16,6-2-1-16,2-7 2 16,7 2-1-16,1-4 0 15,2 1-2-15,0 4-5 16,0 0 1-16,10 1 5 16,6 5 26-16,0-6-7 15,3 1 2-15,-1-4-13 16,0 0-8-16,0-1 3 15,-3-3-6-15,3-1-96 16,-5 0-207-16,1-3-309 16</inkml:trace>
  <inkml:trace contextRef="#ctx0" brushRef="#br0" timeOffset="134421.2072">22392 2411 831 0,'0'0'177'16,"0"0"-167"-16,0 0-6 15,0 0 53-15,0 0 25 16,-22 97-60-16,10-70-8 0,-1 2-7 16,-1-5-6-1,-3-2-1-15,0-3-96 0,4-10-283 16</inkml:trace>
  <inkml:trace contextRef="#ctx0" brushRef="#br0" timeOffset="135080.2892">22825 2089 727 0,'0'0'239'0,"0"0"-134"16,0 0-12-16,0 0-41 15,0 0 4-15,0 0-13 16,-55 39-19-16,33-15 9 16,3 3-18-16,4 1 6 15,2-3 1-15,7-1-20 16,4-3 1-16,2-1-4 16,0-1 1-16,9-3-2 15,8-3 1-15,5-6-5 16,-4-4 6-16,1-3-17 15,-4 0 12-15,-6-4-9 16,-5-4 9-16,-4-3 5 16,0 5 0-16,-4-3-17 15,-11 2 14-15,-2 4 3 0,-4 1 0 16,0 2 0-16,1 0 0 16,4 0 0-16,5 0 3 15,4 3-3-15,7 2 0 16,0-2-34-16,4-2-78 15,16-1-53-15,8 0-116 16,3 0-494-16</inkml:trace>
  <inkml:trace contextRef="#ctx0" brushRef="#br0" timeOffset="135350.6792">23054 2123 862 0,'0'0'157'0,"0"0"-105"0,0 0-10 15,0 0-10-15,0 0 35 16,0 0-32-16,0 44 1 16,6-22-18-16,-1 2 4 15,-1-2-12-15,-3-1-8 16,-1-4 11-16,0-2-12 15,0-2 2-15,0-4-3 16,0-2 0-16,-1-3-6 16,-3-4-113-16,-2 0-288 0</inkml:trace>
  <inkml:trace contextRef="#ctx0" brushRef="#br0" timeOffset="135570.9397">23189 2260 781 0,'0'0'67'0,"0"0"-27"16,0 0 55-16,0 74-21 16,0-48 14-16,-2 1-50 0,-4 0-32 15,-2 0-6 1,1-4 0-16,-5-6-117 0,5-8-349 15</inkml:trace>
  <inkml:trace contextRef="#ctx0" brushRef="#br0" timeOffset="136113.6085">23524 2102 43 0,'0'0'796'0,"0"0"-634"16,0 0-14-16,0 0-43 15,0 0-24-15,0 0-39 16,2-20-22-16,-2 20-20 16,0 14 0-16,0 8 0 15,0 6 9-15,0-2 3 16,4 1-3-16,0-1-7 15,1-7 0-15,1-2 2 16,0-4-4-16,4-6 0 16,1-5-40-16,8-2-76 0,4-12-83 15,3-13-293-15</inkml:trace>
  <inkml:trace contextRef="#ctx0" brushRef="#br0" timeOffset="136489.1221">23868 2051 777 0,'0'0'197'15,"0"0"-88"-15,0 0-36 16,0 0-34-16,0 0 13 16,0 0-9-16,-65 60-6 0,52-36-6 15,2 1-12-15,3 2 4 16,3-1-9-16,2-1-11 15,3-3 5 1,0-1-4-16,0-2-2 0,0-5 0 16,13-2 0-16,1-8-2 15,3-4-9-15,1 0 9 16,2-3 1-16,-3-10-1 16,-5-3-12-16,-4 1-5 15,-5 1 5-15,-3 1-15 16,0 3 1-16,-6 2 14 15,-11 7 3-15,0 1-3 16,-6 0 1-16,4 0-1 16,1 7 1-16,4 3-52 15,4-1-79-15,4 1-210 0</inkml:trace>
  <inkml:trace contextRef="#ctx0" brushRef="#br0" timeOffset="149852.7055">24082 1951 126 0,'0'0'340'0,"0"0"-305"0,0 0 22 15,0 0 55 1,0 0-63-16,0 0 28 0,0 0-52 16,-10-23 18-16,10 23 34 15,0 0-23-15,0 0 11 16,0 0-20-16,0 0 1 16,0 0-23-16,0 0-8 15,0 0-6-15,0 0-9 16,0 0-3-16,10 0 3 15,2 5 1-15,6 4 11 16,0 2-21-16,-1 2 12 16,3 2-3-16,-5 2 7 15,0 4-7-15,-3 2 0 16,-6 5-2-16,0 3 2 16,-6 3 0-16,0 7 3 15,-3 0 0-15,-14 3-3 16,-7 2 2-16,-6 2-2 0,-5 0 0 15,-8 2-11-15,-5-2-125 16,-7-7-138-16</inkml:trace>
  <inkml:trace contextRef="#ctx0" brushRef="#br0" timeOffset="150902.581">18463 2370 362 0,'0'0'84'0,"0"0"-27"0,0 0 46 16,0 0-13-16,0 0-8 16,0 0-31-16,-48-7-23 15,39 7 5-15,-2 12-12 16,0 5-17-16,-1 7 13 16,2 7-2-16,2 6-12 15,2 5 10-15,2 1 2 16,1 0 4-16,3-4-18 15,0 1 6-15,0-4 4 16,9 0 1-16,6-1-10 16,4-3-2-16,5 0 8 15,3-3-16-15,1-3 8 16,2 1-6-16,0-1 4 16,-4-2-160-16,-12-1-218 15</inkml:trace>
  <inkml:trace contextRef="#ctx0" brushRef="#br0" timeOffset="152927.831">18426 2914 130 0,'0'0'406'15,"0"0"-379"-15,0 0-25 16,0 0-2-16,0 0 1 0,0 0 2 16,0 14 16-16,0-4-11 15,0 0 0-15,-2 0 9 16,-1 2-4-16,-3 2 30 15,-3 6-28-15,-5 1 10 16,-2 2 16-16,-1 0-19 16,-1 0 17-16,-1 1-28 15,1-1-5-15,-2-1 0 16,-2 0-5-16,-2 2 3 16,-1-3 0-16,-3 0-4 15,0 3 1-15,-5-2 0 16,-1 5-1-16,-2-1 6 15,-1 1-6-15,0-1 1 16,1 1-1-16,2-4 3 16,7 0-6-16,-2 3 0 15,-1-1 3-15,1 5 6 0,-1 2-5 16,-3 3 0-16,0 0-2 16,-5-1-1-16,2 0 2 15,-2-4 0-15,3 1 2 16,0-2-6-16,1 2 4 15,1-1-1-15,1-3-1 16,2 1 4-16,-3-2-2 16,2 2 1-16,-2-3 0 15,0-2-2-15,8-1 0 16,-2-4 1-16,6-2 1 16,-3-1-1-16,2-1 0 0,-1 0 1 15,2-2-1 1,-1-1 0-16,0-1-1 0,-1 1 7 15,1 0-4-15,-5 0-2 16,-1 2-2-16,-4-2 1 16,1 0-4-16,1 1 2 15,0-2 1-15,2 0 4 16,-6 0-4-16,1-1 4 16,0 1 2-16,-2-4-4 15,9 0 0-15,-8-1 5 16,8-2-5-16,-5 2-5 15,-3-1 5-15,8 1 1 0,-4 4 3 16,-1 1-4-16,-5 1-2 16,-1 3 1-16,0 0-1 15,2 3 2-15,1-2-2 16,0-1-1-16,0 1 3 16,2-3 0-16,7-3 3 15,-1-4 3-15,1 3-6 16,-4-2 0-16,3 1-1 15,5-2 3-15,6 0 3 16,4-4 27-16,1 1-16 16,0 1-9-16,-3 0-5 15,-1 0 0-15,0 3 0 16,-3-2 1-16,-1 2-3 16,-2 1 1-16,-2-2 0 15,-2 2 2-15,-3 0-2 0,3 0 1 16,-1-2-2-16,1-3 2 15,6-2 7-15,6 0 0 16,3 0 36-16,1 0-35 16,3 0-1-16,-1 0-5 15,3 0 7-15,0 0-3 16,-2 0-5-16,2 0 9 16,-2 0 3-16,0 0-13 15,-4 0 0-15,-2 3-2 16,0 4-2-16,-1 2 1 15,-1-1 1-15,0 1 1 16,0-2 3-16,0-3-2 0,1 0-1 16,0 1 1-1,0 0 4-15,0 2-5 0,-3 0 3 16,3 1-2-16,-3 1-2 16,3 0-2-16,0 1 1 15,3 0 2-15,2-2 4 16,1 2-5-16,-1-1 2 15,1 1-6-15,-1-1 10 16,1-1-6-16,-3 1 0 16,2 2 1-16,-2 0 7 15,-5 4 0-15,3-3 1 16,-4 2 0-16,-1 1-7 16,2-1 6-16,-2 1-3 0,4 0-5 15,-2-4 2 1,8-3 1-16,0-4-1 0,5-3 1 15,-1 3-2-15,-1-1-1 16,2-1 0-16,-2 1 0 16,0 1 1-16,2 1 0 15,-2 2 1-15,-3 0-2 16,-2 1 0-16,-4 1 4 16,2-3-4-16,2-2-2 15,1-3-13-15,1-1-68 16,4 0-78-16,2-13-188 15</inkml:trace>
  <inkml:trace contextRef="#ctx0" brushRef="#br0" timeOffset="153323.5873">15143 4685 586 0,'0'0'32'15,"0"0"-32"-15,0 0 0 16,0 0 0-16,0 0 30 0,0 0 12 16,-17 52 8-16,6-26-5 15,0 2 31-15,0 2-7 16,1 2-10-16,1-1-15 15,2-2-16-15,4-2 23 16,3-1-35-16,0-6-6 16,0-3 0-16,13-3-2 15,8-6-6-15,6-8-2 16,8 0 4-16,9-10 29 16,10-14 0-16,4-8-30 15,5 1 8-15,2-2-11 16,2 2-49-16,-4 3-226 15,-14-2-221-15</inkml:trace>
  <inkml:trace contextRef="#ctx0" brushRef="#br0" timeOffset="159632.6478">20105 5049 555 0,'0'0'243'0,"0"0"-160"16,0 0-43-16,0 0 16 15,0 0 47-15,0 0-50 0,0 0-26 16,109-61-3-1,-76 43-9-15,0-1-7 0,-1 2-5 16,-2 2 2-16,-7 4-5 16,-4 2-1-16,-8 4-20 15,-8 2-71-15,-3-1-123 16,0 1-40-16</inkml:trace>
  <inkml:trace contextRef="#ctx0" brushRef="#br0" timeOffset="159932.9673">20234 4691 641 0,'0'0'115'16,"0"0"-10"-16,0 0-39 15,0 0 20-15,0 0-62 16,0 0 0-16,53-9-1 15,-32 9-19-15,3 0 6 16,-3 11-1-16,-2 4 5 16,-4 9-6-16,-4 2-2 15,-4 4-1-15,-6 1 2 16,-1 0-5-16,0 0 15 16,0-6-10-16,-7-1 0 15,1-5-7-15,3-4 0 16,3 0-12-16,0-8-238 0,0-7-287 15</inkml:trace>
  <inkml:trace contextRef="#ctx0" brushRef="#br0" timeOffset="160983.6691">20496 3813 549 0,'0'0'116'0,"0"0"-62"15,0 0 3-15,0 0-2 16,0 0 17-16,0 0-36 0,-68 62-4 16,63-35-7-1,2 2-3-15,2 2 21 0,1 0 10 16,0-1-34-16,0-3 10 16,1-3-26-16,12-2 28 15,2-1-19-15,3-4-5 16,5-5 6-16,2-4-11 15,3-2-2-15,5-6-3 16,2 0-72-16,-6 0-273 16,-8-10-377-16</inkml:trace>
  <inkml:trace contextRef="#ctx0" brushRef="#br0" timeOffset="162258.3761">20720 3866 665 0,'0'0'91'15,"0"0"-17"-15,0 0 41 16,0 0-33-16,0 0-27 16,0 0-37-16,-12-3-16 15,12 15-2-15,0 5 4 16,0 0 10-16,0-2 6 0,0-1-4 16,6-2 5-16,3-4-5 15,3-3-9-15,1-4 25 16,5-1-24-16,-1 0 5 15,2-2 14-15,0-10-20 16,-1-3-6-16,-4 1 9 16,-3 2-7-16,-3 0 3 15,-3 2-6-15,-5 5 3 16,1 3 4-16,-1 0-2 16,0 2 0-16,0 0-5 15,0 0-10-15,0 8 4 16,0 8 6-16,0 3 3 0,0 1 2 15,2 1-5-15,5-2-2 16,-2-4 2-16,2-2 9 16,0-4-9-16,-1-2-1 15,4-4-81-15,0-3-135 16,-3 0-229-16</inkml:trace>
  <inkml:trace contextRef="#ctx0" brushRef="#br0" timeOffset="162708.5815">21049 3843 657 0,'0'0'171'15,"0"0"-121"-15,0 0 31 16,0 0 16-16,0 0-62 15,0 0-21-15,0 27 45 16,0-11-49-16,2 0 14 16,4-4 0-16,-1-2-2 15,5-1-18-15,-3-4 10 16,4-4-13-16,2-1 9 16,1 0-9-16,0-2 15 15,-2-10-13-15,-2 0 7 0,-2-2-2 16,-3 2-6-1,-4 0 8-15,1 3 2 0,-2 2 3 16,0 3 5-16,0 4 4 16,0 0-10-16,0 0-2 15,0 0-12-15,1 0 1 16,1 4-4-16,1 7 6 16,1 5-6-16,0-2 7 15,1 0-4-15,3 0 0 16,-4-3 4-16,2-2-6 15,0-2 2-15,3-4-124 16,-2-3-69-16,2 0-240 16</inkml:trace>
  <inkml:trace contextRef="#ctx0" brushRef="#br0" timeOffset="162906.1009">21324 3920 466 0,'0'0'406'0,"0"0"-342"15,0 0-16-15,0 0 10 16,0 0 39-16,0 0-47 16,19 59-26-16,-18-37-6 15,-1-2-5-15,0 1-3 16,0-1-10-16,0-3-1 16,0-4 1-16,-6-5-284 15,-2-8-654-15</inkml:trace>
  <inkml:trace contextRef="#ctx0" brushRef="#br0" timeOffset="164952.7691">21601 3730 814 0,'0'0'106'15,"0"0"-68"-15,0 0-21 16,0 0 23-16,-80 19 23 16,60-5-18-16,6-1-22 15,5-1-19-15,9-2 1 16,0-1-5-16,0 1 0 16,19-3 0-16,4-1 17 15,3-4 14-15,2 3-12 0,-4-1-10 16,-7 1 2-1,-4 2-6-15,-4 3 0 0,-4 0-3 16,-4 2 2 0,-1 3-4-16,0 3 5 0,-6 2 5 15,-10 0 6-15,-2-2 1 16,0-2-11-16,7-7-1 16,6-2 4-16,3-5-8 15,2-2-2-15,0-1-6 16,11-19-140-16,11-8-301 15,5-5-141-15</inkml:trace>
  <inkml:trace contextRef="#ctx0" brushRef="#br0" timeOffset="165347.037">21815 3664 690 0,'0'0'199'16,"0"0"-99"-16,0 0 34 15,0 0-48-15,0 0-32 16,0 0-23-16,25-50-30 16,-11 50 3-16,0 0-6 15,-3 0 4-15,-1 0-4 16,-4 11-7-16,-5 2-11 16,-1 4 19-16,0 2 1 15,0-1 11-15,-1-2-2 16,-3-3-9-16,2-4 3 0,2-1 2 15,0-3-4 1,0 1-1-16,0-1-1 0,6 0 1 16,3-1 6-16,0 1-6 15,0 1 3-15,-2 3 2 16,0 1-5-16,-4 2-7 16,-2 0 6-16,-1 5 1 15,0-1 4-15,-4 0-3 16,-6 1-1-16,-1-4 10 15,2-3-8-15,4-2 0 16,2-4-2-16,3-4-42 16,0 0-202-16,12-1-106 15</inkml:trace>
  <inkml:trace contextRef="#ctx0" brushRef="#br0" timeOffset="165547.5269">22117 3831 749 0,'0'0'162'0,"0"0"-145"16,0 0 13-16,0 0 53 15,0 0-45-15,0 0-8 16,-7 82-17-16,2-61 3 16,1-2-15-16,-1 0-2 15,5-7-1-15,0-5-214 16,0-7-355-16</inkml:trace>
  <inkml:trace contextRef="#ctx0" brushRef="#br0" timeOffset="166061.4543">22301 3525 540 0,'0'0'262'0,"0"0"-132"15,0 0-18-15,0 0-22 16,0 0-31-16,0 0-16 15,33-36-32-15,-17 35-2 16,-4 1-9-16,0 0 0 16,-3 0-13-16,-5 8 5 15,-1 6 8-15,-3 2 2 16,0 0 1-16,0-2-3 16,-7-3 12-16,-1-3-10 15,3-2-2-15,2-3 6 16,3-3 0-16,0 1-6 0,0 1-9 15,7 0 9-15,5 4-1 16,0 0 2-16,0 2 6 16,-5 4-7-16,-4 1-4 15,-3 2 3-15,0 6 2 16,0 0-2-16,-9-2 3 16,-5-2 2-16,1-3-4 15,4-6 0-15,4-3 0 16,5-5-46-16,0 0-147 15,8-20-169-15</inkml:trace>
  <inkml:trace contextRef="#ctx0" brushRef="#br0" timeOffset="166458.2491">22649 3381 697 0,'0'0'160'16,"0"0"-39"-16,0 0-3 16,0 0-52-16,0 0-45 15,0 0-10-15,-51 11 6 16,38 2-11-16,2-1 5 16,5-2-10-16,6 0 2 15,0-2 0-15,0-2-3 16,7 2-8-16,13 0 8 0,2-2 16 15,4 1-12-15,-3 0 6 16,-2 1-10-16,-7 2-1 16,-4 2-4-16,-7 0 4 15,-3 2 1-15,0 2 2 16,-5 2 0-16,-12 1 5 16,-6 6 2-16,1 0 8 15,-1-3-5-15,6 0-8 16,6-2-3-16,4-8 1 15,7-4-4-15,0-4-5 16,10-4-107-16,15-2-238 16</inkml:trace>
  <inkml:trace contextRef="#ctx0" brushRef="#br0" timeOffset="166794.7622">22863 3612 828 0,'0'0'113'0,"0"0"-76"16,0 0 35-16,0 0 29 15,0 0-59-15,0 0-16 16,-19 87-15-16,13-66-8 16,0-2 0-16,-1-2-3 15,-1-2-65-15,0-2-314 16</inkml:trace>
  <inkml:trace contextRef="#ctx0" brushRef="#br0" timeOffset="168003.0416">22942 3388 679 0,'0'0'174'0,"0"0"-60"15,0 0 8-15,0 0 0 16,0 0-41-16,0 0-41 16,3-30-29-16,9 27-7 15,-1 3-1-15,3 0 0 0,0 0-3 16,-2 3 0-1,0 9-7-15,-3-1 3 0,-5 6-1 16,-2-2 5-16,-2 2 4 16,0-5 3-16,0 2-8 15,-8-6 2-15,1-2 4 16,5-3-5-16,1-3-18 16,-1 0-1-16,2 0 19 15,0-3-42-15,0-5-10 16,8 0 32-16,4 4 18 15,4 1 2-15,2 2 0 16,2 0 0-16,0 1 2 16,0 0 3-16,1 0-3 15,-1 0-4-15,2 0-40 0,-3 0-192 16,0-6-223-16</inkml:trace>
  <inkml:trace contextRef="#ctx0" brushRef="#br0" timeOffset="168397.8941">23400 3193 893 0,'0'0'144'16,"0"0"-117"-16,0 0 32 0,0 0-19 15,0 0-13 1,0 0-1-16,-48 61-6 0,45-38 0 15,0 4 11-15,3-4-1 16,0 2-13-16,0-5-8 16,0-1-1-16,9-5 4 15,2-5-12-15,4-3 0 16,1-6-9-16,2 0 9 16,-1-3 5-16,-1-11-5 15,-7 2-1-15,-4-2-7 16,-5 4 2-16,0 1-5 15,0 3-1-15,-13 4 9 16,-3 2 3-16,0 0-4 16,-1 0 2-16,4 7 4 0,5-2 1 15,5-3-3 1,3 1-65-16,0-3-132 0,14 0-79 16,6 0-186-16</inkml:trace>
  <inkml:trace contextRef="#ctx0" brushRef="#br0" timeOffset="168574.157">23600 3323 825 0,'0'0'244'0,"0"0"-204"16,0 0-18-16,0 0 37 16,0 0-15-16,0 0 4 15,0 85-37-15,0-66-11 0,0-4 8 16,0-1-8-16,0-6-41 15,0-6-175-15,0-2-293 16</inkml:trace>
  <inkml:trace contextRef="#ctx0" brushRef="#br0" timeOffset="168991.9157">23693 3148 738 0,'0'0'162'16,"0"0"-66"-16,0 0 31 15,0 0-43-15,0 0-47 16,0 0-16-16,15-27-9 16,-5 24 6-16,-3 2-7 15,1 0 0-15,-3-2-7 16,0 3-4-16,-3 0 7 16,-2 0-7-16,1 0 1 15,-1 0-5-15,0 0 5 16,0 0-1-16,0 0 0 0,0 0-5 15,0 0-57-15,0 0-51 16,0 0 1-16,0 0-70 16,0 0-63-16,0 0-24 15,0 0 12-15</inkml:trace>
  <inkml:trace contextRef="#ctx0" brushRef="#br0" timeOffset="169306.8884">23693 3148 82 0,'58'-42'207'0,"-58"42"-5"15,0 0-31-15,0 0 4 16,0 0-51-16,0 0-58 15,0 0-36-15,0 4-17 0,-8 14 17 16,-4 3 28 0,3 3-29-16,2 1 10 0,2-2-18 15,5 0-1-15,0-4-5 16,0-2-15 0,8-3 16-16,4-6-7 0,4-4-9 15,1-4 0-15,5 0 10 16,-3 0-2-16,-2-12-8 15,-2 0-15-15,-8-1-14 16,-5 3 14-16,-2 3 10 16,0 1-2-16,-8 6-1 15,-7 0 7-15,-1 0 1 16,1 0 0-16,1 0 0 16,3 8 0-16,5-4-7 15,4-2 5-15,2 1-50 16,0 0-105-16,8-3-40 15,8 0-125-15</inkml:trace>
  <inkml:trace contextRef="#ctx0" brushRef="#br0" timeOffset="169690.2031">23967 2995 498 0,'0'0'393'0,"0"0"-286"16,0 0-29-16,0 0-5 15,0 0-16-15,0 0-13 16,57-10-19-16,-41 10-8 16,-2 0-10-16,-1 10-7 15,-3 1-1-15,-5 1 0 16,-4 1-3-16,-1 1 4 15,0 1 1-15,-4 2 3 16,-8 0 7-16,6-2-9 16,-1-3 1-16,7-3 0 15,0-1 1-15,0-1-4 16,0-3 0-16,12-1 15 16,5-3 9-16,1 0-2 15,5 0-13-15,-2-1-3 16,2-5-6-16,-6 2-64 0,-1 2-99 15,-8 2-310-15</inkml:trace>
  <inkml:trace contextRef="#ctx0" brushRef="#br0" timeOffset="170001.3614">24404 3123 207 0,'0'0'560'0,"0"0"-530"15,0 0 35-15,0 0 60 16,0 0-64-16,0 0-38 16,1 79-16-16,-3-55-4 15,-7-4-3-15,-3 0-134 16,-5-2-364-16</inkml:trace>
  <inkml:trace contextRef="#ctx0" brushRef="#br0" timeOffset="179203.0075">24231 2833 730 0,'0'0'144'15,"0"0"-73"-15,0 0 21 0,0 0 9 16,0 0-25-16,0 0-27 15,0 0-14-15,-7 0-27 16,7 0-8-16,0 0-6 16,0 0 0-16,14 5 6 15,4 6 4-15,0 6-4 16,3 6-2-16,-4 5 1 16,-1 3 1-16,-5 6-3 15,-8 4 3-15,-3 2 2 16,0 1-2-16,0-2-2 15,-13-2-56-15,-3-3-106 16,-6-6-305-16</inkml:trace>
  <inkml:trace contextRef="#ctx0" brushRef="#br0" timeOffset="183497.3409">19363 5758 392 0,'0'0'69'0,"0"0"-39"16,0 0-20-16,0 0 49 15,0 0 26-15,0 0 8 16,0 0-47-16,0 0 13 15,20-37-19-15,-18 35 15 16,-1 2-11-16,2 0-16 16,4 0-1-16,7-2 8 15,4 1 10-15,8-3-19 16,5 1-18-16,3 1-3 16,6-3-1-16,2 2 4 15,1 0-8-15,2 2 6 16,0-2-8-16,-3 1 2 15,-3 0 0-15,-7 1 4 16,-3 1-4-16,-7-2 0 16,-4 2 0-16,-8 0 0 0,-4 0 0 15,-4 0 0-15,-2 0 4 16,0 0-4-16,0 0 15 16,0 0 11-16,0 0-2 15,0 0-8-15,0 0-12 16,0 0 1-16,0 0-3 15,0 0-4-15,0 0-4 16,0 0-4-16,0 0-5 16,0 0-33-16,0 2-42 15,1 2-82-15,2-2-27 16,0-2-88-16</inkml:trace>
  <inkml:trace contextRef="#ctx0" brushRef="#br0" timeOffset="189923.188">4588 6742 332 0,'0'0'83'16,"0"0"-6"-16,0 0-18 15,0 0 27-15,0 0 10 0,0 0-36 16,0 0 9-16,0-21-4 16,0 21-12-16,0 0 24 15,0 0-29-15,0 0-14 16,0 0-10-16,0 0-3 16,0 0-14-16,0 0-7 15,0 3 1-15,12 11-1 16,2 2 6-16,4 4-5 15,2 0 2-15,-1 1 3 16,1-1 10-16,-2-3-12 16,2 0-2-16,-3-1 1 15,-6-4-6-15,4-3 3 0,-11-4 0 16,-1 0 0 0,-1-5-38-16,-2 0-95 0,0 0-16 15,-2 0-12-15,-12-5-376 16</inkml:trace>
  <inkml:trace contextRef="#ctx0" brushRef="#br0" timeOffset="190203.9908">4633 6869 356 0,'0'0'71'16,"0"0"-40"-16,0 0 12 0,0 0 17 15,0 0-25 1,0 0 13-16,0 0 7 0,0 1-2 16,0 4-7-16,0-2-24 15,2-1 44-15,1 3-34 16,0-1-17-16,0-3-10 16,-1 1 0-16,0 1 1 15,-2-3-6-15,0 0-6 16,0 0-4-16,0 0-51 15,0 0-80-15,0 0-56 16,0 0-161-16</inkml:trace>
  <inkml:trace contextRef="#ctx0" brushRef="#br0" timeOffset="190386.6689">4633 6869 236 0</inkml:trace>
  <inkml:trace contextRef="#ctx0" brushRef="#br0" timeOffset="190642.7083">4633 6869 236 0,'-55'26'210'0,"54"-26"-137"0,1 0-27 0,0 0 3 0,0 5 4 0,0 1 26 15,0 2-14-15,0 5-6 16,10-1-3-16,1 2-2 16,2 3-21-16,2-3 14 15,-3 2-13-15,5-2 1 16,-1 0-27-16,0-5 12 16,0-4-10-16,-1-2 3 15,0-3-6-15,1 0 14 16,1-7-2-16,-1-11-8 15,2-3-10-15,-4-3 3 16,-5 2-2-16,1-3 6 16,-6 4-8-16,-2 4 0 15,1 5-9-15,-3 3-16 16,1 5-38-16,-1 2-3 16,0 2-115-16,0 0-126 0</inkml:trace>
  <inkml:trace contextRef="#ctx0" brushRef="#br0" timeOffset="192781.9889">5328 6964 343 0,'0'0'148'16,"0"0"-51"-16,0 0 21 16,0 0-24-16,0 0-6 15,0 0-15-15,0 0-17 16,-53-14-22-16,37 21-3 16,-2 6 8-16,1 9-7 15,-6 6-7-15,2 6-3 16,1 7 7-16,8 1 4 15,1 0-17-15,7-1-1 16,4-1 2-16,0-8-6 16,6-2-9-16,13-7 1 0,5-5 1 15,4-7-3-15,2-4-1 16,0-5-5-16,1-2-44 16,-1 0-128-16,-6-9-189 15</inkml:trace>
  <inkml:trace contextRef="#ctx0" brushRef="#br0" timeOffset="193380.5173">5582 7077 585 0,'0'0'162'0,"0"0"-27"15,0 0 24 1,0 0-50-16,0 0-47 0,0 0-31 16,0 0-23-16,0 16 6 15,0 8 31-15,0 0-13 16,0 1-22-16,0 2 4 15,0-2-6-15,0-3 10 16,0-4-18-16,0-2 2 16,3-5-2-16,1-4-19 15,2-4-119-15,0-3-164 16,2-1-225-16</inkml:trace>
  <inkml:trace contextRef="#ctx0" brushRef="#br0" timeOffset="193713.0094">5725 7088 752 0,'0'0'120'0,"0"0"-64"16,0 0 84-16,0 0-68 16,0 0-22-16,0 0-19 15,80-16-16-15,-74 34-15 16,-4 7 1-16,-2 3 13 15,0-3-11-15,0-1-3 16,-5-3 4-16,-5-5 3 16,3-2 2-16,1-5-6 15,1-4-2-15,2 0 1 0,3-5-2 16,0 1 2 0,0 1 0-16,0 1-1 0,9 1 19 15,3-1-4 1,3 0-9-16,0-2-7 0,3-1-2 15,-2 0-25-15,2 0-124 16,-5 0-318-16</inkml:trace>
  <inkml:trace contextRef="#ctx0" brushRef="#br0" timeOffset="193894.7512">5973 7277 607 0,'0'0'368'0,"0"0"-333"16,0 0 3-16,0 0 85 0,0 0-96 16,0 0-11-16,7 90 7 15,-7-66-14-15,0 2-9 16,-1-1-29-16,-8-3-180 16,-2-8-350-16</inkml:trace>
  <inkml:trace contextRef="#ctx0" brushRef="#br0" timeOffset="195076.4663">6220 7089 645 0,'0'0'156'0,"0"0"-17"16,0 0-23-16,-3-72 0 16,6 58-43-16,9 5-14 15,5 2-20-15,2 7-25 16,2 0-7-16,-2 9-5 15,-2 13-1-15,-2 8 0 16,-7 7 0-16,-8 1 3 16,0 0-3-16,-11-1-2 15,-12-5 0-15,1 0 1 16,1-9 8-16,2-9-8 16,7-5 0-16,2-9 3 15,3 0-1-15,4 0-4 16,2-4-8-16,1-12-23 15,0 0 19-15,8 2 0 0,6 4 5 16,0 0 6 0,-1 5 2-16,-4 5 1 0,6 0 5 15,-5 0-5 1,2 5 16-16,3 7-3 0,0 3-6 16,0-1 1-16,-3-1-7 15,4 0 0-15,-2-5 2 16,0 0-3-16,0-7-30 15,2-1-100-15,-2 0-206 16,3-16-462-16</inkml:trace>
  <inkml:trace contextRef="#ctx0" brushRef="#br0" timeOffset="195348.4674">6624 7031 575 0,'0'0'346'16,"0"0"-228"-16,0 0-26 15,0 0-43-15,0 0-19 16,0 0 25-16,5 50 2 16,-2-25-26-16,1-2 3 15,1 0-21-15,-1-2-11 16,2-4 7-16,-1-3-9 0,-4 0 3 15,2-4-3 1,-1-2 0-16,-1-3-45 0,1-1-137 16,-2-4-269-16</inkml:trace>
  <inkml:trace contextRef="#ctx0" brushRef="#br0" timeOffset="196010.9497">6897 7232 881 0,'0'0'251'0,"0"0"-210"15,0 0-4-15,0 0 26 16,0 0 4-16,-8 99-50 16,5-67-16-16,-2 0 6 15,1 0-7-15,2-5-5 16,-4-3-144-16,-4-7-414 16</inkml:trace>
  <inkml:trace contextRef="#ctx0" brushRef="#br0" timeOffset="199069.5601">6766 6855 392 0,'0'0'216'16,"0"0"-132"-16,0 0 13 15,0 0 56-15,0 0-53 16,0 0-17-16,0 0 19 16,-7-16-48-16,7 16-15 15,0 0-2-15,0 0-28 16,0 0-6-16,9 0 6 16,10 0-7-16,1 10 0 15,0 2 2-15,0 5-4 0,0 5-4 16,-1 3 4-16,-3 6 11 15,-4 5-11 1,-5 7 4-16,-4 3-4 0,-3 0 0 16,0 1 2-16,0-3-1 15,-13-2 1-15,-2 0-2 16,-4-1 0-16,-1-3-3 16,-1 1 2-16,-1-7-14 15,-2-3-48-15,7-4-52 16,0-9-129-16,3-9-239 15</inkml:trace>
  <inkml:trace contextRef="#ctx0" brushRef="#br0" timeOffset="203041.9537">7416 6539 413 0,'0'0'93'16,"0"0"-71"-16,0 0 38 16,0 0-6-16,0 0 26 15,0 0-24-15,0 0-31 16,0 0-6-16,0-16 16 0,0 16 5 15,0 0-19 1,0 0-21-16,0 0 3 0,6 9 9 16,3 6 12-16,5 1 12 15,-1 3-11-15,3 0 7 16,-1-2-16-16,5 0 1 16,-2-3-3-16,5-3 3 15,3-1-8-15,-2-1 1 16,3-4-7-16,-6-1 0 15,-5-2 4-15,-2-1-7 16,-4-1-10-16,0 0 10 16,5 0 7-16,8-9 0 15,2-3-1-15,2-2 2 16,-2-1-2-16,-1 2-6 0,-1 0-27 16,3-1-119-16,-1 1-98 15,-4-1-492-15</inkml:trace>
  <inkml:trace contextRef="#ctx0" brushRef="#br0" timeOffset="211830.4242">14200 6650 154 0,'0'0'44'0,"0"0"22"15,0 0-19-15,0 0-11 16,0 0 0-16,0 0-2 16,0 0-17-16,0 0-16 0,-19-68-1 15,19 64 5-15,0 0-4 16,-2-2-1-16,2 2 18 16,0 1-16-16,0 1 45 15,0-3 1-15,-4 0 30 16,4 3-8-16,0-2-26 15,0 2 59-15,0 0-22 16,0-1-31-16,0 1 29 16,0 2-14-16,0 0-13 15,0 0-20-15,0 0-11 16,0 0-14-16,0 7 0 16,-2 8 9-16,-5 8 4 0,-5 5-4 15,-9 6-1-15,-7 4-14 16,-5 1 0-16,-5 0-1 15,0-3-66-15,-5-5-242 16,-2-10-302-16</inkml:trace>
  <inkml:trace contextRef="#ctx0" brushRef="#br0" timeOffset="213272.356">14381 6031 408 0,'0'0'119'0,"0"0"-88"0,0 0-13 16,0 0 63-16,0 0-4 16,0 0-50-16,0 26 31 15,0-10-22-15,0 4 26 16,0 3-19-16,0 6 11 15,0 4-6-15,1 4-22 16,2 3-14-16,3 4 6 16,0 3-7-16,-2 2-9 15,2-2-2-15,1 0-2 16,-3-4-1-16,3 0-143 16,-2-7-73-16,-2-6-224 15</inkml:trace>
  <inkml:trace contextRef="#ctx0" brushRef="#br0" timeOffset="240944.4515">11090 6820 306 0,'0'0'45'0,"0"0"-43"16,0 0 0-16,0 0 28 15,0 0 15-15,0 0 13 16,0 0-8-16,0 0-13 16,58 0-26-16,-42 0 33 15,6 0-1-15,1 0-28 16,9 0 15-16,4 0-9 16,9 0-12-16,5 0 1 15,7-5-6-15,5-2 13 16,4-1-5-16,8-2-6 0,7 0-6 15,3-3 8 1,7 0-8-16,-2-1-3 0,-4 1 3 16,-2-1 0-16,-3 4 2 15,-7-2 3-15,-5 3-5 16,-8 1 0-16,-5 2 0 16,-10 3-1-16,-7 1 9 15,-9 1-8-15,-8 1 0 16,-10-2 2-16,-5 0-2 15,-6 2 2-15,0 0-1 16,0 0 58-16,0 0-14 16,0 0 0-16,0 0-23 15,0 0-5-15,0 0-5 16,0 0-12-16,0 0 5 16,0-1-10-16,0 1 6 0,0 0-1 15,0 0 0 1,0 0-3-16,2 0-37 0,-2 0-127 15,0 0-93-15,0 0-100 16</inkml:trace>
  <inkml:trace contextRef="#ctx0" brushRef="#br0" timeOffset="247958.9956">16135 6863 175 0,'0'0'125'0,"0"0"-89"0,0 0 15 16,0 0 24-16,0 0 7 16,0 0-16-16,0 0-13 15,0-27-13-15,0 25 12 16,0 0-4-16,0 2 38 15,0 0-26-15,0 0-38 16,0 0 1-16,4 0-19 16,4 0 5-16,3 7-8 15,4 3 0-15,3-1 10 16,3 1-10-16,0 0 4 16,5 2-3-16,2 1-1 15,3 0 3-15,2-1-3 0,4 1 4 16,5-1-4-1,-3-4-1-15,1-4 5 0,-1-2-4 16,-2-2-1-16,-3 0-4 16,1 0 4-16,-2-10 3 15,-2-5-1-15,0-2-4 16,-1 1 7-16,-3-3-1 16,-5-1-4-16,-1 2 2 15,-4 0-7-15,-3-1 8 16,-3 4-3-16,0 1 0 15,-1 5-27-15,-1 3-85 16,-2-1-91-16,-1 0-179 16</inkml:trace>
  <inkml:trace contextRef="#ctx0" brushRef="#br0" timeOffset="312741.3858">20068 7003 223 0,'0'0'109'16,"0"0"-107"-16,0 0-2 16,0 0 74-16,85 0-2 15,-40-1-18-15,10-12 2 16,12-4-8-16,16-5-21 16,14-1-7-16,17-2-11 15,8-2 6-15,6 2-7 16,2 2 1-16,0-1-5 15,3 5-4-15,-2-1 0 16,-3 1 0-16,0 1 6 16,-1-2-1-16,-7 0-5 0,-7 3-4 15,-6 0 3-15,-11 2 2 16,-10 1 0 0,-14 4 1-16,-9 0 0 0,-11 3 0 15,-9-2-1-15,-4 2 1 16,-9 1-2-16,-11 2 3 15,-1 1-3-15,-10 2 0 16,-2-1 2-16,-1 1-9 16,-2 1 2-16,5-1-96 15,-4-3-83-15</inkml:trace>
  <inkml:trace contextRef="#ctx0" brushRef="#br0" timeOffset="319778.5914">12870 4884 434 0,'0'0'38'16,"0"0"9"-16,-94 19-25 15,58 3 0-15,-4 3 19 0,0 3 3 16,1 0-11-16,0 5-17 16,4 3 5-16,4 3-6 15,1 5-1-15,6 6 8 16,4 3-4-16,3 6 6 15,2-1-15-15,6 5 5 16,3 0-11-16,5 1 7 16,1 0-1-16,3-5 0 15,15-4 4-15,10-5-13 16,8-8-1-16,12-8-2 16,8-6 6-16,8-11 1 15,7-14 11-15,5-3-9 16,0-13 4-16,10-20-3 15,-1-11-5-15,-4-4 9 16,-7-8-11-16,-6-4 0 0,-13-3 3 16,-9-2 2-16,-15 1-5 15,-13-1-7-15,-11 5-65 16,-7-1 37-16,-11 2-2 16,-18 3 33-16,-11 4 3 15,-9 6 1-15,-2 5 0 16,-9 7 3-16,1 8-3 15,-6 11 2-15,4 12 1 16,2 3-2-16,2 11 0 16,6 15-1-16,9 6 0 15,13 6 0-15,11 3-2 16,16 5-2-16,2 0-39 0,26 0-186 16,8-5-214-1</inkml:trace>
  <inkml:trace contextRef="#ctx0" brushRef="#br0" timeOffset="320915.0032">22456 4743 576 0,'0'0'59'0,"0"0"-38"15,-95 54-6-15,65-26 30 16,2 10-16-16,9 8 43 16,6 7-25-16,7 13-28 15,5 4-4-15,1 3-11 16,0 5 3-16,13-2 3 16,16 2-7-16,12 1 8 15,10-2-2-15,12-7-2 16,13-4-6-16,4-11-1 15,4-9 6-15,-2-12-6 16,-5-11 5-16,-5-17 0 16,0-6-4-16,-3-26 2 0,-1-16 9 15,-8-8-3-15,-6-9-5 16,-10-3-3-16,-12-7 9 16,-9-1-10-16,-12-2-10 15,-10 1 0-15,-1 0 10 16,-14 3-1-16,-18 5 0 15,-10 5-1-15,-6 5-1 16,-9 6 3-16,-7 6-2 16,-9 4 2-16,-1 7-9 15,-7 8-13-15,-4 17 8 0,-2 5-7 16,-4 27 19 0,2 22-21-16,3 18-37 0,-4 13-54 15,-1 7-96-15</inkml:trace>
  <inkml:trace contextRef="#ctx0" brushRef="#br0" timeOffset="322283.841">7706 5777 429 0,'0'0'106'0,"0"0"-9"0,0 0-4 16,0 0-26-16,0 0 13 16,-103-70 12-16,76 67-21 15,-4 3-37-15,-2 0-15 16,0 15-11-16,-1 15-5 15,1 7-2-15,1 12 1 16,6 7 1-16,3 7 4 16,6 5-6-16,5 5-1 15,1 0 0-15,5 3 0 16,6 1 0-16,0-3 0 16,14-2-1-16,14-3 1 15,4-6-6-15,8-5 5 0,13-7 1 16,7-12 6-16,6-9-6 15,5-14 2-15,1-12-12 16,-2-4 20-16,3-14-11 16,-6-19 1-16,-1-9 0 15,-4-8 8-15,-4-4 2 16,-6-3-7-16,-9-4-3 16,-9 0 0-16,-12-1 6 15,-10-1-2-15,-12 4-4 16,0 3-10-16,-25 2 7 15,-14 2 1-15,-13 2-3 0,-12 1 5 16,-8 5 0 0,-8 6 2-16,-3 9-2 0,-2 9-12 15,0 10-25-15,2 10-13 16,8 8-46-16,8 31-8 16,16 16-12-16,11 8-101 15,6 3-185-15</inkml:trace>
  <inkml:trace contextRef="#ctx0" brushRef="#br0" timeOffset="368576.5637">10379 6629 339 0,'0'0'142'0,"0"0"-72"16,0 0-21-16,0 0 1 16,0 0 58-16,0 0-20 15,0 0-19-15,0 0 9 16,0 0-46-16,0 0-15 15,0 0 28-15,0-42-17 16,0 42-13-16,0 0-15 0,0 8-7 16,0 9 7-16,7 6 5 15,4 2-5-15,1 2 19 16,4-1-19-16,0-1 0 16,1-4 11-16,0-1-11 15,-3-5 0-15,0-1-1 16,-3-2 1-16,-5-5 0 15,-1-2-91-15,-5-5-214 16,0 0-240-16</inkml:trace>
  <inkml:trace contextRef="#ctx0" brushRef="#br0" timeOffset="368923.4495">10295 6788 350 0,'0'0'223'0,"0"0"-203"15,0 0 9-15,0 0 38 16,0 0 36-16,0 0-17 16,36 90-44-16,-19-65 23 15,2-3-38-15,3 0 3 16,-2-5-11-16,2-7-9 15,-2-6 6-15,0-4 0 0,0 0-1 16,5-17 23 0,0-10-10-16,0-5-19 0,0-5-8 15,-4-3 1 1,-2 3 2-16,-6 6-4 0,-4 6-9 16,0 8-48-16,-3 7-71 15,0 7-61-15,-1 3-51 16,-2 0-196-16</inkml:trace>
  <inkml:trace contextRef="#ctx0" brushRef="#br0" timeOffset="370221.8">10144 7165 495 0,'0'0'106'0,"0"0"-19"16,0 0 2-16,0 0-15 15,0 0 4-15,-85-2-16 16,68 10-13-16,-3 4-23 16,5 4 8-16,2 4-4 15,1 1 5-15,4 2-23 16,2 2-1-16,6-2-1 16,0 5 1-16,0-3-9 0,6-3-2 15,10 0 1 1,3-6 11-16,6-5-10 15,5-7-2-15,0-4-5 16,4 0-89-16,-3-14-156 0,-5-8-66 16</inkml:trace>
  <inkml:trace contextRef="#ctx0" brushRef="#br0" timeOffset="370483.8319">10285 7246 188 0,'0'0'361'15,"0"0"-240"-15,0 0-12 0,0 0 57 16,0 0-49 0,0 0-48-16,0-22-38 0,0 22-25 15,0 4 0-15,0 9-6 16,0 4 15-16,8 2-14 16,-3 0 24-16,3 1-18 15,-2-1-3-15,0-1 1 16,-1-2-2-16,0-4 2 15,-2-3-5-15,3-4 0 16,0-5-29-16,4 0-119 16,1-1-134-16,-2-16-173 15</inkml:trace>
  <inkml:trace contextRef="#ctx0" brushRef="#br0" timeOffset="370933.3757">10598 7210 553 0,'0'0'120'0,"0"0"-76"15,0 0 33-15,0 0 25 16,0 0-18-16,0 0-24 15,-16 42-17-15,14-27-17 16,2 3 28-16,0 1-27 16,0-1 0-16,0 2-10 15,0-1-7-15,0-3-2 16,0 1-8-16,0-3-4 16,0-2 4-16,0 0 0 15,0-5 0-15,2-2-33 16,2-5-98-16,-1 0-166 0,-1-11-53 15</inkml:trace>
  <inkml:trace contextRef="#ctx0" brushRef="#br0" timeOffset="371301.5618">10751 7403 427 0,'0'0'134'0,"0"0"-116"16,0 0 14-16,0 0 36 16,0 0 30-16,0 0-35 15,2 64-13-15,-2-44-12 16,0 1 15-16,0 0-31 16,0 0-10-16,-9-1-2 15,2-3-9-15,-1-1-2 0,-1-6-78 16,-1-5-336-1</inkml:trace>
  <inkml:trace contextRef="#ctx0" brushRef="#br0" timeOffset="377227.1592">11114 7238 485 0,'0'0'108'16,"0"0"-51"-16,0 0 32 15,0 0 19-15,0 0-6 16,0 0-43-16,0 0-27 16,-9-6-12-16,11 1-12 15,8-2 9-15,-1 3-7 16,2 0-8-16,2 2-2 0,-3 2 0 15,3 0-1-15,-3 0 0 16,-3 9-5-16,-3 4 6 16,-2 4 0-16,-2-1 2 15,0 4 6-15,-7-1-4 16,-6-4-2-16,3-1 2 16,4-5 3-16,2-6-7 15,2 1 11-15,2-4-11 16,0 0-4-16,0 0 2 15,3 0 4-15,8 0 3 16,1 0-5-16,-3 0 4 16,0 0-2-16,-1 3-4 0,-3 8-2 15,-2 1 4-15,-3 4 2 16,0 3 4-16,0-1-6 16,-5 0 3-16,-6 0 9 15,3-4-8-15,1-2 6 16,2-2-9-16,0-4 2 15,3-5-3-15,2-1 0 16,0 0-2-16,10-12-67 16,8-13-217-16,3-1-214 15</inkml:trace>
  <inkml:trace contextRef="#ctx0" brushRef="#br0" timeOffset="377528.3828">11371 7271 614 0,'0'0'101'0,"0"0"-32"15,0 0 25-15,0 0 22 16,0 0-64-16,0 0-41 16,4 0 1-16,1 11 20 15,0 3 16-15,1 3-24 16,2 3-4-16,-2 1 3 15,2 0-8-15,-1 1 6 16,-3-2-15-16,2-4-4 16,-3-2 0-16,-1-4 9 0,-2-1-11 15,0-5 0-15,3-3 0 16,-3-1-14-16,1 0-83 16,-1-2-128-16,0-10-216 15</inkml:trace>
  <inkml:trace contextRef="#ctx0" brushRef="#br0" timeOffset="377820.1726">11554 7427 642 0,'0'0'61'0,"0"0"-48"16,0 0 33-16,0 0 57 15,0 0-32-15,0 0-25 16,11 68-10-16,-11-46-16 16,-2 0-1-16,-7-1-15 15,1-2 0-15,-3-2-8 16,5-3 0-16,1-8-308 15,1-6-296-15</inkml:trace>
  <inkml:trace contextRef="#ctx0" brushRef="#br0" timeOffset="378972.9963">11763 7228 434 0,'0'0'113'0,"0"0"-26"15,0 0 2-15,0 0 40 0,0 0-27 16,0 0-36-16,0-38-16 16,0 31-29-16,1 2 17 15,4 0-12-15,1 2-7 16,3 1-3-16,-2 2-16 16,2 0-5-16,-1 3 5 15,1 9 0-15,-2 5 1 16,-5 3 1-16,1 0-2 15,-3-2 4-15,0-2-4 16,0-2 2-16,-3-6 4 16,1-2-4-16,2-4 0 15,0-2-1-15,0 0 10 16,0 0-3-16,0 0-8 16,0 0-2-16,5 0 0 15,8-5 4-15,-4 1-2 0,-2 3 0 16,-1 1 5-1,-1 0-13-15,-2 0-1 0,0 0 6 16,-3 5 3-16,0 4-2 16,0 2 9-16,0 2-13 15,0 0 12-15,0 0-8 16,-9 3 4-16,1-4 3 16,-1 2 0-16,-2 0-2 15,-1-3 0-15,3-1-3 16,2-4-1-16,0-1 1 15,6-2-1-15,-1-2 1 16,2-1-18-16,0 0-145 0,0 0-124 16,0-11-385-1</inkml:trace>
  <inkml:trace contextRef="#ctx0" brushRef="#br0" timeOffset="380994.1454">12031 7079 475 0,'0'0'105'0,"0"0"-61"16,0 0 24-16,0 0 38 16,0 0-5-16,0 0-32 15,72-32-22-15,-63 32-23 16,0 12-10-16,-5 3-10 15,-2 3 0-15,-2 3 9 16,0 0-6-16,-5 2 1 16,-10-2 4-16,2-1 3 0,-2-5-10 15,5-4-4-15,2-5 11 16,5-1-12-16,3-4 0 16,0-1 11-16,0 0-11 15,0 0-13-15,3 2 13 16,9-2 14-16,3 0-13 15,3 2 1-15,1-2 9 16,-2 1-11-16,-1 3 0 16,-2-1-4-16,-1 2-26 15,-2 0-177-15,-4 2-103 16</inkml:trace>
  <inkml:trace contextRef="#ctx0" brushRef="#br0" timeOffset="382052.1972">12369 7331 559 0,'0'0'85'16,"0"0"-71"-16,0 0 3 0,0 0 52 16,0 0 12-16,0 0-18 15,28 39-33-15,-28-18-7 16,0 1 4-16,0-3-22 16,-2 1 4-16,-2-3-9 15,-2-2 0-15,3-4-180 16,-2-5-159-16</inkml:trace>
  <inkml:trace contextRef="#ctx0" brushRef="#br0" timeOffset="385948.1222">12485 7028 627 0,'0'0'72'15,"0"0"-21"-15,0 0-23 16,0 0-13-16,0 0 52 0,0 0-30 16,0 0-16-1,64-17-7-15,-52 30 2 0,-3 5-11 16,-9 4 5-16,0 2 10 16,0-2 5-16,-15 0-11 15,-4-2-1-15,2-6-6 16,2-3-6-16,8-5 2 15,2-2-1-15,5-4 4 16,0 0 9-16,0 0-6 16,0-5-7-16,12 0-2 15,6 2 0-15,0 3 2 16,3 0-2-16,0 0 0 16,-1 3-1-16,-1 7 1 15,-3 1 0-15,-1 1 3 0,-2-4-3 16,-2-2 0-16,1-6 0 15,-1 0-212-15,2-4-158 16</inkml:trace>
  <inkml:trace contextRef="#ctx0" brushRef="#br0" timeOffset="386390.4567">12795 7021 526 0,'0'0'153'0,"0"0"-53"16,0 0-45-16,0 0 0 16,0 0 9-16,0 0-33 0,27-32-3 15,-11 30-14-15,2 1-8 16,0 1 8-16,-4 0-14 16,-4 0 0-16,0 0-3 15,-2 8 1-15,-4 1 2 16,-1 3-2-16,-3 6 2 15,0 3 5-15,0-1 3 16,-3 4 9-16,-3-5 12 16,2-2-20-16,-1-2 18 15,0-4-16-15,0-1 11 16,2-5-19-16,0-2 0 16,2-3 15-16,1 0-14 0,0 0 10 15,0 0-2-15,0 0-11 16,0 0 1-16,0 0-2 15,0-4 0-15,1 1-3 16,7 2 12-16,0-1-9 16,3 2 0-16,-1-2 2 15,4 1-2-15,1 1-3 16,-1 0-15-16,-2 0-177 16,-4 0-226-16</inkml:trace>
  <inkml:trace contextRef="#ctx0" brushRef="#br0" timeOffset="386910.658">13399 7045 521 0,'0'0'167'0,"0"0"-80"16,0 0-6-16,0 0 41 0,0 0-62 15,0 0-29-15,18-11-21 16,-2 8-7-16,1 3-3 16,-1 0-7-16,0-3-217 15,0 3-229-15</inkml:trace>
  <inkml:trace contextRef="#ctx0" brushRef="#br0" timeOffset="387066.2262">13628 7086 576 0,'0'0'106'0,"0"0"-98"0,0 0 9 16,0 0-17-16,0 0-4 15,0 0-188-15</inkml:trace>
  <inkml:trace contextRef="#ctx0" brushRef="#br0" timeOffset="387210.168">13833 7104 126 0,'0'0'498'0,"0"0"-442"15,0 0-48-15,0 0-8 16,0 0-94-16,0 0-346 0</inkml:trace>
  <inkml:trace contextRef="#ctx0" brushRef="#br0" timeOffset="388710.8067">11118 5951 485 0,'0'0'146'0,"0"0"-129"16,0 0 9-16,0 0 41 16,32 83 14-16,-23-47-33 15,3 4-17-15,-2 9-5 16,-4 4-20-16,-6 6 1 15,0 3-7-15,-3-4 0 16,-15-4-224-16,-4-11-343 16</inkml:trace>
  <inkml:trace contextRef="#ctx0" brushRef="#br0" timeOffset="389945.8332">9032 6711 201 0,'0'0'66'16,"0"0"0"-16,0 0 29 16,0 0-1-16,0 0 1 15,0 0-32-15,-49 0-6 16,49 0-38-16,0 0 4 15,1 0-2-15,18 2 4 16,14-2 22-16,13 0 5 16,17-2-18-16,12-7-18 0,8-5-11 15,5 3-5-15,-1 1-4 16,1 0 4-16,-8 2 8 16,-4 2-8-16,-9-1-3 15,-10 2 2-15,-12 0-59 16,-11 3-28-16,-11-1-41 15,-12 3-39-15,-11-2-122 16</inkml:trace>
  <inkml:trace contextRef="#ctx0" brushRef="#br0" timeOffset="390243.1579">9354 6713 524 0,'0'0'79'0,"0"0"-73"16,0 0-6-16,0 0 12 16,0 0 20-16,0 0 5 15,26 0-3-15,9-2 10 16,10-7-28-16,13-7-16 15,11-2 12-15,12-1-12 16,3 1-5-16,-6 2 2 0,-7 5-63 16,-12 2-22-16,-13 4-64 15,-15 3-18-15</inkml:trace>
  <inkml:trace contextRef="#ctx0" brushRef="#br0" timeOffset="390403.6023">9805 6686 545 0,'0'0'18'0,"0"0"-18"15,0 0-16-15,114-21-3 16,-60 2-53-16,9-3-202 0</inkml:trace>
  <inkml:trace contextRef="#ctx0" brushRef="#br0" timeOffset="398182.9296">16221 6774 88 0,'0'0'153'15,"0"0"-144"-15,0 0 14 16,0 0 40-16,0 0-18 16,0 0 22-16,0 0-4 0,0 0 13 15,-22 0-20 1,20-3 38-16,2 2-34 0,0 0-6 16,0 1 8-16,-1 0-21 15,1 0-13-15,0 0-18 16,0 0-6-16,0 0-2 15,0 5 1-15,0 7 6 16,6 4-1-16,6-3-2 16,-2 1 17-16,2-1-13 15,4 1 5-15,0-1-6 16,0-2 4-16,4 1 7 16,2-1-12-16,2-3 8 15,0 2 8-15,7-3-23 16,-2-6 11-16,4 1 6 15,2-2-8-15,1 0-2 16,-1-4 6-16,4-6-8 0,1-3 1 16,1 1-4-16,-1-2-1 15,-1-1-1-15,-7 1-1 16,0 1 8-16,-7 1-8 16,-3 1 1-16,-3-3 2 15,-2-1-2-15,-2 0 2 16,2 0 2-16,-4-1-5 15,2 3 4-15,-3 1-3 16,1 1-1-16,-1 0 1 16,-3 4 1-16,0 2-2 15,-6 2 0-15,0 3 1 0,-3 0-2 16,0 0 0 0,0 0-9-16,0 0 6 0,0 0 2 15,-10 10-101-15,-8 3-128 16,-8-1-164-16</inkml:trace>
  <inkml:trace contextRef="#ctx0" brushRef="#br0" timeOffset="398721.7606">16312 6863 492 0,'0'0'171'16,"0"0"-153"-16,0 0 4 0,0 0 67 16,0 0 21-16,0 0-41 15,12 5-50-15,8-3 29 16,9 1 11-16,6-1-25 16,1 1 9-16,5-3-33 15,1 0-2-15,-2 0 12 16,3 0-11-16,-2 0-8 15,1-6 3-15,1-5 3 16,-4-1-4-16,0-3 3 16,-3-2-3-16,-3-1 0 15,-3-1-3-15,-7-2 0 16,2-1-5-16,-1-4 5 16,-3 1 0-16,-3 2 11 15,0 3-9-15,-3 5-4 16,-2 2 2-16,-3 2-6 15,0 5-8-15,-3 0-63 0,0 2-43 16,-4 3-160 0,-1-2-150-16</inkml:trace>
  <inkml:trace contextRef="#ctx0" brushRef="#br0" timeOffset="432868.808">19619 6779 181 0,'0'0'71'15,"0"0"-16"-15,0 0 4 16,0 0 9-16,0 0 29 16,0 0-20-16,0 0-34 15,0 0 5-15,0 0 5 16,0 0-3-16,0-27-24 16,0 25 25-16,0 2-8 15,0 0-26-15,0 0 5 16,0 0-10-16,0 0 5 15,0 0-16-15,0 0-1 0,0 0 1 16,4 0 5-16,6 7-3 16,1 3-3-16,0 0 0 15,1-1 3-15,0-1 0 16,-2 1 7-16,1 1-9 16,0-3-1-16,0 2 0 15,-2 0 4-15,3 2 0 16,0-2-4-16,0 1 0 15,-2 0 5-15,0 0-1 16,1-3-4-16,-1 1-3 16,3-2 3-16,0 1 0 15,-1-2 9-15,4-1 7 16,-2 0-16-16,2 0 4 16,-1-1 0-16,1 0-4 15,-2 2 9-15,1-1-5 16,-2 1-8-16,0 0 9 15,-1 1-5-15,5-3 0 0,-5 4 3 16,3-4-2-16,0-2 9 16,4-1-10-16,-3 0 18 15,4 0-10-15,-2-1-4 16,4-6 11-16,-1 1-10 16,-3 1 1-16,0 2 1 15,-5 0-3-15,-1-1-1 16,-4 4-3-16,1-1-10 15,-2 0 10-15,3-1 1 16,-1 1-1-16,2-1-1 16,1-1 1-16,1 0 3 15,2 0-3-15,0-2 0 0,0 1 5 16,0 0-5-16,0 0 2 16,-3-3-3-16,1 4 9 15,-4-1-8-15,0-1 0 16,1 3 1-16,-4-1-1 15,0 1 1-15,-1 0 0 16,-1 0-1-16,2-1 1 16,3 2-2-16,-1-3 1 15,4-1 0-15,1 0 0 16,2-2 0-16,1 4 0 16,0-2-1-16,0 2 1 15,-4-1 0-15,-1 2 0 16,0-3 0-16,-5 4-1 0,3-2 5 15,-3 0-5 1,-3-1 2-16,3 0 0 0,-2-2 0 16,2 2-2-16,3 0 2 15,-1-3-3-15,1 0 4 16,2-1-3-16,0 2 1 16,0-2 0-16,-1 3 4 15,-1-2-4-15,-2 2 0 16,-1 2-2-16,0 3 5 15,-4-4-3-15,-1 3 0 16,1-1 0-16,-1 1 0 16,1 1 0-16,-1-1-4 0,-1-1-64 15,0 1-112-15,0-3-173 16</inkml:trace>
  <inkml:trace contextRef="#ctx0" brushRef="#br0" timeOffset="440358.6606">3273 9140 706 0,'0'0'159'0,"0"0"-156"0,0 0 34 16,0 0 25-16,0 0-23 16,0 0 5-16,0 0-12 15,46 34-10-15,-26-27 5 16,3-2-4-16,3-2-22 15,-4-3 25-15,0 0-25 16,-4 0-1-16,-4-13-87 16,-7-3-13-16,-4-4-140 0,-3 3-68 15</inkml:trace>
  <inkml:trace contextRef="#ctx0" brushRef="#br0" timeOffset="440588.3094">3361 9065 342 0,'0'0'177'0,"0"0"-39"0,0 0-26 15,0 0-53-15,0 0-53 16,0 0-6-16,34-14 0 16,-10 14 0-16,4 0 1 15,-1 12 4-15,-5 3 10 16,-4 3 48-16,-4 1-7 16,-8 4-28-16,-6 1 10 0,0 2-6 15,0 1 5-15,-3-2-31 16,-7-2 2-16,-1-1-4 15,3 0-4-15,2-5 0 16,1-5-228-16,3-9-177 16</inkml:trace>
  <inkml:trace contextRef="#ctx0" brushRef="#br0" timeOffset="441690.1777">4178 9058 328 0,'0'0'216'0,"0"0"-105"15,0 0 20-15,0 0 60 16,0 0-93-16,0 0 1 16,-12-19-71-16,-1 19-21 15,-1 10 1-15,-5 9 15 16,-1 2-18-16,3 1 2 15,5 4 7-15,0-1-13 16,7 2-1-16,5-5 0 16,0-1 0-16,0-4 0 0,5-6 0 15,11-7 0-15,1-4 4 16,2 0 0-16,0-15 7 16,1-4 6-16,2-4-16 15,-5-2 11-15,-1 0-10 16,-2 2 1-16,-6 3-3 15,-2 5 6-15,-3 5-4 16,-2 6-2-16,-1 4-6 16,0 0 5-16,0 0-20 15,0 8 17-15,0 12 4 16,0 4 5-16,0 1 7 16,0 1-10-16,7-3-1 15,11 1-1-15,4-7-4 0,8-5-12 16,6-12-148-16,-2 0-251 15</inkml:trace>
  <inkml:trace contextRef="#ctx0" brushRef="#br0" timeOffset="443485.5463">4657 8992 570 0,'0'0'324'0,"0"0"-234"16,0 0-3 0,0 0-40-16,0 0 4 0,0 0-11 15,-79 29-28-15,76-14-9 16,3-3 1-16,0-1-8 16,0-2 2-16,15-2 2 15,6-2 8-15,10 2 1 16,1 0-3-16,-1 1 2 15,-4 5 1-15,-5 3-5 16,-7 4 3-16,-6 3 6 16,-9 9-10-16,0 5 8 15,-15 2-1-15,-5 1 9 16,0-9-8-16,2-4-10 16,9-10-1-16,2-9 7 0,6-4-6 15,1-4-1 1,0-1-46-16,6-19 0 0,12-10-79 15,2-1 33-15,2 1-23 16,2 7 72-16,-6 6 43 16,1 7 4-16,-8 4-1 15,-3 5 6-15,-3 1 18 16,1 0-11-16,5 0-3 16,0 0 31-16,0 3-34 15,1-3 9-15,1 0-17 16,1 0 17-16,-1-5 24 15,2-8-23-15,0-1 3 16,-6 1-19-16,2-1 10 0,-6 1-2 16,-2 2-5-1,-3 6-1-15,0 2-1 0,0 2-10 16,0 1 5-16,-3 0-10 16,-6 0 10-16,-1 9 5 15,1 3 3-15,0 4-13 16,3-1 6-16,3 0-1 15,3-3 0-15,0 1-3 16,0-5 3-16,9-1-1 16,6-4 2-16,4-3-1 15,-1 0 0-15,7 0 0 16,-1 0-11-16,-2 0 11 16,-3 0 3-16,0 0-3 15,-8 8 3-15,-1 9-11 0,-6 4 3 16,-4-4-8-16,0 3 13 15,0-4 2-15,0-6-2 16,0 0 1-16,-4-8-1 16,4-2 0-16,0 0-5 15,0-7-45-15,13-8-69 16,4-6-12-16,1 4-9 16,-1 2 53-16,-2 1 63 15,2 3 21-15,-3 2 3 16,3-1 10-16,-2-4 31 15,1 3-16-15,1-2 29 16,2-2 17-16,-3-1-7 16,1-2-8-16,1-1-4 15,-6 2 9-15,0 0-24 0,0 0-16 16,-3 3 5-16,-5 2 14 16,-2 7-16-16,-2 3 34 15,0 2-23-15,0 0-10 16,0 0-19-16,0 0-6 15,0 7-5-15,0 10 5 16,0 4 8-16,-2 5-3 16,2 2-1-16,0 1-2 15,0 0 5-15,0 1-6 16,-1-5 10-16,-2-5 0 16,3-8-10-16,0-5 4 15,0-5-5-15,0-2 0 16,-2-2 10-16,1-19 5 0,-2-8-11 15,0-8-4-15,3-1-4 16,0-1 1-16,0 0 4 16,0 3-1-16,0 4 0 15,7 8-6-15,7 6 5 16,2 7-9-16,3 4 9 16,1 6 1-16,2 1 0 15,0 0 6-15,0 15-9 16,-5 4 3-16,-6 8-6 15,-8 0-2-15,-3 3 8 16,0 0 0-16,-11 2 0 16,-5-5 0-16,-2-6-3 15,6-6 2-15,2-9-1 0,4-6-72 16,6 0-77-16,0-9 17 16,0-10-88-16,7-4 81 15,11 4 18-15,-1 2 32 16,0 8 87-16,1 7 4 15,-6 2 77-15,2 0 50 16,0 0-29-16,7 8-27 16,0 1 2-16,3-1-1 15,3-5 142-15,3-3-198 16,-2 0 0-16,0-7 17 16,-4-10-15-16,-4-2-12 15,-4 1 4-15,-4 1-10 16,-6 3 4-16,-3 0 4 0,-3 8 20 15,0 3-24 1,0 3-3-16,0 0-1 0,-3 0 0 16,-4 9 5-16,-1 11-5 15,-1 1-1-15,3 4 1 16,2 4 8-16,4 1-2 16,0 1-6-16,0 0 39 15,6-4-33-15,7-7 2 16,-1-6-6-16,1-10 1 15,1-4-6-15,0-4 7 16,2-15 6-16,-3-4-10 16,-2-1 9-16,1 4-17 0,-8 4 16 15,2 6-8 1,-5 5 0-16,-1 2-8 0,0 3 3 16,0 0-7-16,0 0 8 15,3 11-1-15,1 8 5 16,3 1 26-16,5-3-25 15,-1 2 3-15,6-5-4 16,6-4 0-16,5-3 0 16,3-7-80-16,5 0-35 15,3-3-597-15</inkml:trace>
  <inkml:trace contextRef="#ctx0" brushRef="#br0" timeOffset="444540.0426">7152 8995 503 0,'0'0'200'15,"0"0"-114"-15,0 0-7 16,0 0 23-16,0 0-25 16,0 0-44-16,0 0 15 15,-4 63-3-15,1-32-13 16,0-2 5-16,1 1-9 16,2-1-13-16,0-3 12 0,0-6-22 15,0-6 1-15,0-7-3 16,0-4-3-16,0-3 0 15,0-3 18-15,0-20 2 16,0-8 0-16,0-7-17 16,0-1 4-16,0-2-7 15,0-2 0-15,0 3 8 16,0 4-8-16,6 6-9 16,10 10 8-16,3 6-22 15,1 5 18-15,0 6-1 16,-2 3 6-16,2 0 0 15,-1 9-12-15,-5 13 5 16,-4 6 6-16,-10 9-2 0,0 2 3 16,-8 2-1-1,-17-1 4-15,4-5-3 0,1-9 5 16,4-6-3-16,7-8-2 16,7-5-31-16,2-7-94 15,0 0-233-15,13-12-352 16</inkml:trace>
  <inkml:trace contextRef="#ctx0" brushRef="#br0" timeOffset="446124.0811">7345 9264 681 0,'0'0'132'15,"0"0"-118"-15,0 0 5 0,0 0 130 16,0 0-69-16,0 0-34 15,84 12-31-15,-56-20-9 16,-3-6 5-16,-4 0-7 16,-3-5-1-16,1 1 0 15,-4-1 8-15,3-3-11 16,-3 0-1-16,1 3-2 16,2 5 6-16,0 1-6 15,-2 6 5-15,0 2-5 16,-2 5 3-16,-3 0-4 15,-2 0-15-15,1 12 19 16,-1 5-2-16,-1 3 4 16,-1 1-2-16,2 1 3 0,-3-5 2 15,3-4-3-15,1-6-2 16,2-5 1-16,2-2 2 16,5 0 4-16,3-7-7 15,1-5 11-15,-6 3-11 16,-3 1 0-16,-8 5-6 15,-6 3 6-15,0 0-6 16,0 0-17-16,-10 15 23 16,-2 3 1-16,0 2 3 15,6 4 9-15,5-6-3 16,1 1-1-16,0-7-9 16,16-5-5-16,3-7 5 0,7 0 13 15,2-17-12 1,-3-2 1-16,-2-3 6 0,-9-2-8 15,-3 6-9-15,-7 1-19 16,-4 4-2-16,0 5 3 16,-13 4-17-16,0 3-3 15,-4 1-10-15,5 0 43 16,5 0 8-16,1 7 2 16,6-1 7-16,0 2-3 15,0-2 0-15,10 2 0 16,8-4-10-16,2-1 12 15,3-2-2-15,3-1 1 16,-1 0 1-16,3-14-2 0,-5-5-1 16,-2-6-8-1,-2-1 9-15,-5-3 1 0,-5 0 6 16,-4 0 34-16,-2 3 11 16,-3 2 12-16,0 4-17 15,0 7-9-15,0 7 15 16,0 3-25-16,0 3-14 15,0 0-14-15,0 20-5 16,0 6 5-16,0 6 0 16,5 5 12-16,0 1-7 15,2-3-5-15,3-1 0 16,-4-4-7-16,-1-8 18 16,-2-8-10-16,-2-8-1 15,-1-4 1-15,0-2 4 0,2-8 1 16,2-16 0-16,8 1-6 15,2-2-2-15,3 5-12 16,0 8 3-16,4 3-5 16,-5 9 9-16,0 0 1 15,-3 7-6-15,-3 11 11 16,-7 6-4-16,-3 2 2 16,0 4-2-16,-12-3 3 15,-3 0 0-15,-4-6 2 16,5-7 0-16,1-8-5 15,5-6 5-15,5 0 0 16,3-23-15-16,0-4-49 16,5-2 4-16,16-1-48 15,1 8-9-15,-2 3 44 16,0 5 36-16,0 6 32 0,-5 1 4 16,-1 4 1-16,2 0 28 15,-2 1 10-15,4-2 19 16,3-3-8-16,4-3-24 15,2-5 7-15,-1-5-21 16,4-5-9-16,-3-2 8 16,-4 0-10-16,-3 3 10 15,-8 5 54-15,-9 7-36 16,0 3 39-16,-3 7-3 16,0 2-35-16,0 0-29 15,-3 2-9-15,-7 15 9 16,0 6 4-16,-2 2-2 0,4 3 2 15,4-1 4-15,1-1-8 16,3 1 9-16,0-4-8 16,0-1 37-16,9-4-21 15,5-5-8-15,5-5-5 16,0-4 1-16,-3-4-4 16,0 0 8-16,-4 0-7 15,1-4 1-15,-1-4 6 16,-3 2-7-16,3 1 1 15,-6 0-1-15,-3 3 0 16,0 0-2-16,-3 0-1 16,0 2 1-16,0-3 0 15,0 3 1-15,0 0-1 0,5 0 0 16,-2 0-7-16,3 3 4 16,4 11-2-16,1 3 4 15,5 2 2-15,-2-2 5 16,0-6 2-16,-4-2-6 15,1-7-3-15,2-2 5 16,4-2-4-16,2-15 10 16,0-3-10-16,-2 0 0 15,1 6-63-15,-8 4-115 16,-1 8-292-16</inkml:trace>
  <inkml:trace contextRef="#ctx0" brushRef="#br0" timeOffset="447053.3808">8577 9892 426 0,'0'0'174'0,"0"0"-53"16,0 0 13-16,0 0-27 15,0 0-3-15,0 0-63 16,-11-11-28-16,11 27-11 15,8 9 27-15,7 4 10 16,6 5-7-16,2 0-15 16,7 0 4-16,0-1 1 15,1-4-12-15,-1-1-4 16,1-6-6-16,1-6 3 16,-2-7-2-16,0-6-1 15,-4-3-58-15,0-7-105 16,-5-18-170-16,-5-6-297 15</inkml:trace>
  <inkml:trace contextRef="#ctx0" brushRef="#br0" timeOffset="447277.967">8889 10016 507 0,'0'0'104'16,"0"0"-56"-16,0 0-10 15,0 0 5-15,0 0 19 16,0 0 19-16,105 56-25 15,-61-35-27-15,-3 4-15 16,-4 4 11-16,-11 2-25 16,-9 1 13-16,-14-1-13 15,-3-1 6-15,-9-2-1 0,-18 1-3 16,-3-5 4 0,-3 0-6-16,-1-11-231 0,-2-2-522 15</inkml:trace>
  <inkml:trace contextRef="#ctx0" brushRef="#br0" timeOffset="448737.0133">9830 10629 521 0,'0'0'96'16,"0"0"-34"-16,0 0 34 15,0 0 125-15,0 0-22 16,0 0-108-16,0 0-78 16,1-107 6-16,5 57-4 0,5-5-6 15,-2 1 1-15,0 5-10 16,-1 10 14-16,0 12-7 15,-3 8 0-15,1 9-7 16,-1 9-4-16,0 1 2 16,1 4 0-16,4 18-2 15,2 6 4-15,-4 5 0 16,1 0 1-16,2-4 2 16,-2-5-2-16,4-10 7 15,0-5 1-15,-3-9-7 16,6 0 3-16,3-25 7 15,4-9 3-15,7-5-15 16,-4-3 5-16,-5 1-5 0,-5 4-54 16,-4 10-55-16,0 12-136 15,-5 10-172-15</inkml:trace>
  <inkml:trace contextRef="#ctx0" brushRef="#br0" timeOffset="449057.6494">10359 10378 803 0,'0'0'106'16,"0"0"-32"-16,0 0 37 16,-99 59-20-16,77-32-14 0,8-2-38 15,6-2-14-15,7-3-13 16,1-7-3-16,0-5-2 15,7-6-7-15,11-2 5 16,6-4 6-16,0-13-3 16,1-5 3-16,-4 2-11 15,-7 1 0-15,-7 3-6 16,-7 6-1-16,0 0-25 16,-6 8 0-16,-12 2-1 15,-1 0 8-15,0 2-10 16,3 13-29-16,6 0-62 15,7-4-188-15</inkml:trace>
  <inkml:trace contextRef="#ctx0" brushRef="#br0" timeOffset="449824.0124">10913 10618 623 0,'0'0'134'0,"0"0"-67"15,0 0 26-15,0 0 17 16,53-92-24-16,-38 59-34 15,3 0-11-15,-1-2-14 16,-3-1-2-16,-1 4-24 16,-3 3 14-16,-4 5-14 15,-2 7-1-15,-2 8 0 16,-1 3 0-16,-1 6 0 16,0 0-7-16,0 0-20 15,0 6-15-15,0 8 10 16,0 2-20-16,0 1-48 15,0-2-42-15,0 0-83 0,-3-7-423 16</inkml:trace>
  <inkml:trace contextRef="#ctx0" brushRef="#br0" timeOffset="450269.1783">10965 10498 243 0,'0'0'299'16,"0"0"-245"-16,0 0 50 15,0 0 65-15,0 0-71 0,0 0-4 16,46-95-40-16,-36 61-36 15,1 0 4-15,0-4 15 16,-1 2-16-16,-1-3-3 16,-3 3-6-16,-2 6 1 15,-1 6 4-15,0 7-6 16,-1 8 8-16,-2 6-16 16,0 3-3-16,0 3-10 15,0 16-13-15,-2 12 23 16,-5 3 9-16,1 5 1 15,3 0-9-15,3 0 3 16,0-3 3-16,0-3 8 0,6-4-8 16,6-4 1-16,1-8-1 15,1-8-7-15,2-9 0 16,2 0-37-16,0-16-136 16,-9-13-300-16</inkml:trace>
  <inkml:trace contextRef="#ctx0" brushRef="#br0" timeOffset="450416.8293">11003 10265 512 0,'0'0'250'0,"0"0"-207"16,0 0-32-16,0 0 9 0,0 0-20 15,84 0-52-15,-54 0-406 16</inkml:trace>
  <inkml:trace contextRef="#ctx0" brushRef="#br0" timeOffset="451556.824">11212 10457 262 0,'0'0'617'15,"0"0"-536"-15,0 0-37 16,0 0 27-16,0 0 20 15,0 0-33-15,78-24-30 16,-45 10-25-16,-3 0 0 16,-5-2 1-16,-4-1-3 0,-7-2 3 15,-6-1-4-15,-4 1 0 16,-4 2 4-16,0 1-4 16,0 3 1-16,0 6-1 15,0 3 0-15,0 4 0 16,0 0 0-16,0 0-1 15,0 0-20-15,0 3 21 16,0 9 0-16,0 6 1 16,0 3 0-16,0-1 6 15,0 4 14-15,8-3-18 16,7-4-3-16,2-5 0 16,5-3 7-16,3-8 1 15,2-1-4-15,-1-5 0 0,4-14-4 16,-4 0-5-1,-2-3-10-15,-5 0-4 0,-2 5 18 16,-2 0-7-16,-2 5-12 16,-1 5 20-16,-7 2-2 15,0 3 2-15,-1 2 0 16,-1 0 0-16,1 0-11 16,0 0 10-16,4 0-4 15,-4 7 0-15,-1 3 4 16,2-1 1-16,-5 5-1 15,6 0 8-15,-3 0-7 16,4 2 5-16,1-4-5 0,1 0-5 16,7-2 5-1,1-7 9-15,3-1-4 0,3-2-5 16,-5 0 1-16,-1-2-6 16,-3-6 5-16,-1-4 0 15,-3 0 1-15,-2-2-1 16,3-1 4-16,-4 3 1 15,-1 1-4-15,0 3-2 16,1 2 4-16,-1 2-3 16,2 2 0-16,1 2-3 15,1 0-3-15,-1 0 6 16,2 6 3-16,-3 10-3 16,0 3 0-16,-3 2 0 15,-4 1 0-15,-1-2 12 16,0-1 8-16,0-4-19 0,-4-2 11 15,-2-5-6-15,0-5 3 16,4-3-6-16,2 0 3 16,0-7-6-16,0-8-48 15,6-2-11-15,6 2-18 16,0 5 12-16,3 1 36 16,-4 4 22-16,0 5 4 15,0 0 6-15,-1 0-3 16,1 0 0-16,1 0 30 15,-2 5-11-15,2 1 5 16,-2-2 5-16,1-2-15 16,2-2 1-16,-1 0-2 0,3 0 3 15,-3-3-6-15,3-11 0 16,-2 0-3-16,1 1-6 16,-3-3 8-16,2 1 0 15,-1 1 3-15,-5 2-12 16,-1 5 2-16,-4 3 6 15,-2 4-8-15,0 0-7 16,0 4 2-16,-9 12 5 16,-1 1 16-16,5 3 4 15,5 2-6-15,0-3-1 16,0-5-5-16,2-2 39 16,9-7-38-16,0-5-3 15,0 0 0-15,3-5-6 0,-2-12-14 16,1-6-155-1,-4-4-304-15</inkml:trace>
  <inkml:trace contextRef="#ctx0" brushRef="#br0" timeOffset="451724.5403">12218 10173 816 0,'0'0'76'16,"0"0"-43"-16,0 0-33 0,0 0-103 16,0 0-253-16</inkml:trace>
  <inkml:trace contextRef="#ctx0" brushRef="#br0" timeOffset="453353.7337">12423 10481 546 0,'0'0'155'0,"0"0"-52"0,0 0-8 15,0 0-2-15,0 0-26 16,0 0-25-16,63-83 0 16,-42 61-32-16,1 1 6 15,1 8-3-15,-2 4-11 16,-5 4 6-16,-1 5-3 15,-3 0-5-15,-3 0-1 16,1 14 1-16,-5 1 0 16,-1 2 0-16,-4 2 2 15,0-4-2-15,0-1 6 16,2-3-2-16,4-4-4 16,0-3 3-16,6-4-1 15,3 0 7-15,6-14-7 16,3-3-2-16,-3-3-37 0,-2-1-30 15,-6 6-14-15,-7 5 28 16,-5 5 28-16,-1 3 21 16,-1 2-55-16,-20 3 58 15,-1 11 1-15,1 3 54 16,0-2 8-16,9 1-13 16,3-3-35-16,8-1 17 15,1-6-22-15,0-2-8 16,11-4 14-16,9 0-14 15,2 0 5-15,3-10-1 16,1-5 3-16,-6-2-8 16,-3 2-8-16,-10 1 0 0,-2 0-28 15,-5 6-9-15,0 3-3 16,-1 1-5-16,-10 4 19 16,1 0-11-16,-3 0 21 15,3 5 24-15,3 5 2 16,1 0-2-16,5 1 2 15,1 1-1-15,0-2 5 16,8-1 5-16,8-1 5 16,7-7-6-16,3-1-2 15,3 0 7-15,6-13-13 16,1-10 2-16,1-3-3 16,-2-4 5-16,0-1-5 15,-5 0 9-15,-6 2 23 16,-3-1 0-16,-5 3 10 0,-6 2 5 15,-5 6-5-15,-5 4 13 16,0 6-25-16,0 4-1 16,0 5-3-16,0 0-27 15,-3 6 6-15,-6 13-6 16,-1 4 10-16,5 4-9 16,5 0 13-16,0 2-3 15,0-3-10-15,12-2 6 16,3-4 17-16,4-6-21 15,5-5-2-15,5-9 1 16,5 0-2-16,0-7 6 0,-3-9-5 16,-4-1 9-1,-7 0-10-15,-4 5-14 0,-5 4 10 16,-6 3 1-16,-1 5-6 16,-3 0 9-16,-1 1-2 15,0 13 6-15,0 3-3 16,0 0 11-16,0 1-10 15,0-6 9-15,0-6-11 16,0-1-6-16,3-5-135 16,0-3-228-16</inkml:trace>
  <inkml:trace contextRef="#ctx0" brushRef="#br0" timeOffset="453500.6675">13305 10231 792 0,'0'0'0'0,"0"0"0"16,0 0-30-16,91 20-98 16,-25-18-436-16</inkml:trace>
  <inkml:trace contextRef="#ctx0" brushRef="#br0" timeOffset="455936.4678">14630 10115 801 0,'0'0'123'0,"0"0"-85"15,0 0 12-15,-81 31 38 16,48-4 21-16,6 2-49 16,7 1-11-16,8-4-8 15,12 1-25-15,0-5 3 16,16-5-11-16,17-6 4 15,12-6-8-15,4-5 4 16,0 0-7-16,-4 0 1 16,-13-5-1-16,-10-2-1 15,-9 7 0-15,-12-2-9 0,-1 2 8 16,-1 0-16-16,-20 5 17 16,-6 10-1-16,1 0 7 15,3 2-2-15,5 1 2 16,6-1-8-16,5 0 2 15,5-3 0-15,2 1 0 16,0-4 5-16,18-5-1 16,4 1 3-16,3-7-3 15,1 0 0-15,0 0-4 16,-6-7 2-16,-6-8 4 16,-4-2-4-16,-8 0-2 15,-2-2-20-15,0 0-14 16,-10 2 10-16,-3 3-4 0,0 4 9 15,4 6-1-15,0 4 2 16,3 0 16-16,-1 0-1 16,4 2 3-16,0 7-3 15,1 3 1-15,2-1 3 16,0 4-2-16,0-2-10 16,12-1 8-16,6-3 3 15,4-6 0-15,7-3 5 16,-1 0-5-16,3-3-24 15,-1-9 11-15,-4 2-10 16,-1 3 22-16,-3 3 0 16,-4 4 0-16,-4 0 1 0,-3 0 4 15,-2 7-2-15,-4 6-2 16,-3 3-12-16,-2 1 12 16,0 0 4-16,0-5-2 15,0-2-2-15,-2-4 3 16,2-5-3-16,0-1-12 15,8 0-8-15,12-17-16 16,7 1-39-16,3-2-11 16,3-2 15-16,-2 1 14 15,2-1 17-15,-3 3 0 16,-6 3 3-16,-6 2 35 16,-5 3-5-16,-10 6 7 15,-3 1 14-15,0 2 32 16,0 0-3-16,-12 0-6 15,-6 13-14-15,-1 3 5 0,-1 5-5 16,3 4 2-16,3 2 13 16,4-2-8-16,6-4-17 15,4-3-8-15,0-7 0 16,0-4-5-16,11-6 3 16,9-1 5-16,0-1 1 15,4-16-9-15,-1-6 7 16,-1-3-7-16,-1-3 0 15,-1-2 1-15,-1 2 2 16,-8 0 4-16,-2 0 37 0,-6 0 12 16,-3-2 12-1,0 0-3-15,0 3-28 0,-4 6-6 16,-1 8 8-16,1 7-20 16,4 4-1-16,0 3 4 15,0 0-19-15,-1 11-3 16,-2 11 1-16,0 6 0 15,-2 5 5-15,1 1 4 16,-1 0-10-16,5 0 2 16,0-4 2-16,0-2 0 15,17-11-4-15,3-6 0 16,6-11 5-16,4 0-3 16,7-17-1-16,-1-11 8 15,-2 2-9-15,-4-1-3 16,-7 5-3-16,-8 6-6 0,-5 6 7 15,-7 5 0-15,-3 5 2 16,0 0-10-16,0 0-24 16,-11 14 37-16,-2 3 4 15,4 0 1-15,4 2-4 16,5-3 1-16,0-1-2 16,0-4 1-16,10-2-1 15,10-4 3-15,4-5 1 16,2 0 1-16,4-10-9 15,2-11 4-15,0 1-11 16,0-5-7-16,-2-4 18 16,-6 2 0-16,-3-1-6 0,-4 0 6 15,-6-1 6-15,-3 2-6 16,-2 0 0-16,-1 4 0 16,-1 7 2-16,-2 7-2 15,0 6 0-15,-2 3 0 16,0 0 0-16,0 0-3 15,0 17 0-15,-5 8 3 16,-3 8 6-16,2 1-2 16,3 3 5-16,3-1-4 15,0-5 3-15,3-1-1 16,16-9-4-16,5-5 6 16,5-7-9-16,6-9 4 15,-1 0-4-15,4-7 0 16,-4-11 0-16,-2 1 0 15,-3 3-12-15,-10 2 12 0,-7 4 0 16,-7 5 3-16,-5 1-2 16,0 2-1-16,0 0-27 15,-9 5 15-15,-6 9 12 16,3 2 4-16,6-1-1 16,3-1 2-16,3 2-5 15,0-2 3-15,2 1-3 16,13 1 0-16,4-2 8 15,5-2 1-15,1 0 0 16,1-5-9-16,0-2 0 16,0-5 1-16,-4 0-1 15,-1-3 2-15,-6-13 0 0,-2-1 2 16,-5-3-8-16,-5 1 10 16,-3 4-13-16,0 2 2 15,0 5 4-15,-8 2-13 16,-2 4 13-16,-1 2-11 15,1 0 12-15,0 0 0 16,2 5 1-16,5 5-1 16,-1-1 1-16,2-1 1 15,-1 1-2-15,0 2-2 16,3-2 2-16,0-1-1 16,0-2-16-16,0-1 0 15,0-3 6-15,0-2-23 16,0 0 20-16,1 0 6 0,4-4 0 15,-3-2-16-15,2-1 2 16,-2 0 11-16,-1 5 7 16,1-1-3-16,-2 0 6 15,0 2-5-15,0 0 4 16,0 1 1-16,0-2 2 16,0 2-1-16,0-2 0 15,4 2-1-15,4-3 1 16,3 3 4-16,4 0 7 15,6 0-1-15,6 0 2 16,3 0 9-16,3 0-16 16,0 0 2-16,4 0-1 15,-4 0 6-15,-3 0-2 0,-5 0-1 16,-3 0-7-16,-3-3 0 16,0-10-2-16,-3 0 1 15,-1-1 0-15,-2-1-1 16,-7-2-65-16,-6-2-168 15,0-5-495-15</inkml:trace>
  <inkml:trace contextRef="#ctx0" brushRef="#br0" timeOffset="456095.2205">16161 10096 977 0,'0'0'137'0,"0"0"-107"16,0 0 7-16,0 0-18 15,0 0 8-15,0 0-17 16,53 14-10-16,-19-14-506 16</inkml:trace>
  <inkml:trace contextRef="#ctx0" brushRef="#br0" timeOffset="472530.2934">1665 8382 369 0,'0'0'19'16,"0"0"2"-16,0 0 19 15,0 0 63-15,0 0-26 16,0 0-42-16,0 0 7 16,0 0 0-16,-12-10-23 0,33 6-8 15,7-3 6-15,11 2 1 16,4 0-1-16,11-2-12 16,4 2-4-16,9-1 2 15,2 3-2-15,10-2-1 16,3 2 0-16,0 2 0 15,6 1 0-15,6 0 10 16,10 0-16-16,11 0 13 16,10 0-7-16,6-3 0 15,8-1-3-15,2 0 3 16,0 0 0-16,-1-2 5 16,4 2-5-16,2-1 0 15,5 0-3-15,4-1 3 16,0 0 0-16,2-2 0 0,2 2 0 15,-7-1-3-15,8 4 6 16,1 0-11-16,4 3 8 16,4 0-5-16,-1 0 5 15,-2 5-8-15,-2 6-1 16,-7 3 5-16,1 2 4 16,0-1 3-16,4-1-3 15,6-3-2-15,-3 0 1 16,2-4-4-16,0-3-3 15,-1-1 3-15,7 0-13 16,1-3-18-16,6 0 17 16,0 0 18-16,-3 3-8 15,-1 1 9-15,-5 0 1 0,2 2-1 16,-1 1-2-16,5-3-4 16,6 0 5-16,-3-2-3 15,2 3 4-15,-1 0-7 16,2-3 6-16,4 1-8 15,5-1 8-15,6 1-7 16,-2 2 6-16,2-3 2 16,0 3-3-16,6-1 4 15,3 1-1-15,6-2 1 16,2-3-1-16,-3 3-3 16,2 0-6-16,0-1 5 15,2-1-16-15,2 0 16 0,-5 3-2 16,-4 0 3-16,0 1 3 15,-3 1 0-15,5-4 0 16,3 3 7-16,-2-3-7 16,-2 2 0-16,2 0-5 15,1-3 12-15,2-1-9 16,7 0 2-16,-3 0-8 16,0 0 8-16,-4 0 10 15,0 0-10-15,0 0-3 16,1-3 0-16,-1-2 6 15,-8-1-10-15,1-1 7 16,-8 0 0-16,-2-3-4 16,-1 1 4-16,-6 1-5 0,-8-1 5 15,0 2 0-15,-2-1 0 16,-1-1 1-16,4 0-1 16,-5-2 0-16,2 2-1 15,-5-2 1-15,-5 2 0 16,-1-2 0-16,-3-2 2 15,0 1-2-15,2-1 0 16,-7-1-1-16,2 2 1 16,-6 0 5-16,-1-1-5 15,-1 0 0-15,-3 0 1 16,3-2 4-16,0 0-10 16,-6 0 8-16,-2 5-3 0,-3 0 2 15,-4 1 5-15,1 0-4 16,-3-2-3-16,1-3 2 15,-1 0 5-15,-4-3-7 16,-5 3-3-16,-8 1 1 16,-11 3 4-16,-13 2-1 15,-8 1 17-15,-10 3-15 16,-8 1 5-16,-3-2-7 16,-5 3 5-16,-7-1 0 15,-7-1 2-15,-8-1 5 16,-8-2 1-16,-8 0-8 15,-6 1 12-15,-10 3 4 16,-4 2-14-16,-5 0 12 0,-1 1-12 16,0 0 26-1,0 0-1-15,0 0-19 0,0 0-14 16,0 0-9-16,0 0 4 16,0 0-18-16,-7 0-80 15,4 0-90-15</inkml:trace>
  <inkml:trace contextRef="#ctx0" brushRef="#br1" timeOffset="545110.214">430 7847 186 0,'0'0'80'0,"0"0"44"16,0 0-81-16,0 0 90 15,0 0-36-15,0 0-6 16,0 0 75-16,-12-66-60 15,9 59 22-15,3 1-36 16,-3 3-34-16,3 2-5 0,0 1-26 16,0 0-10-16,0 0-17 15,0 14-1-15,0 10 1 16,0 5 0-16,9 1 6 16,1-2-5-16,1-2 1 15,-2-6 1-15,1-3-1 16,1-7 2-16,-4-3-4 15,-2-6 1-15,-1-1-4 16,2 0 6-16,0-10-3 16,6-11 13-16,-1-4-7 15,-2 0-12-15,-1 11 6 16,-3 6-3-16,-5 5-5 0,4 3 8 16,-1 0-25-16,3 1 14 15,6 8 11-15,-2-2 1 16,1 1 0-16,4 0 1 15,0-6 0-15,0-1 1 16,4-1-6-16,-1 0-73 16,0-3-122-16,-2-8-277 15</inkml:trace>
  <inkml:trace contextRef="#ctx0" brushRef="#br1" timeOffset="545794.7067">740 7981 745 0,'0'0'95'0,"0"0"-55"0,0 0 169 16,0 0-35-16,0 0-122 16,0 0-27-16,63-65-24 15,-42 41 9-15,0 4-9 16,-5 5 4-16,-10 7 1 16,-3 6-5-16,-3 2-1 15,0 0-17-15,0 0 5 16,0 0 6-16,-3 10 12 15,-3 3-2-15,-1 0-3 16,6-1 3-16,1 0-4 16,0 1 0-16,0-1 7 15,3-2-5-15,8-2-1 0,6-1-2 16,-1-4-4-16,0-3 5 16,2 0 4-1,-2 0-4-15,-2 0-6 0,-4-3-17 16,-2-2 23-16,-2-2 0 15,-2-2 3-15,-2 1 8 16,-2-3-8-16,3 1-2 16,-2-2 0-16,2 0-1 15,1 1 0-15,-2 0 2 16,4 3-2-16,0-1-2 16,5 1-3-16,0 3 3 15,0 1 2-15,5 1 0 16,-4 3-1-16,3 0 1 15,-3 0-4-15,0 6-9 16,-2 10 12-16,-2 2 1 0,-4 3 3 16,-4 0 1-16,0-2 0 15,0-2 5-15,0-6-7 16,0-4-2-16,0-6 4 16,0-1-13-16,0 0 9 15,0 0-18-15,0-5-1 16,0-9-61-16,0 0 16 15,0 5 64-15,5 5 2 16,1 3 10-16,6 1-10 16,-1 0 36-16,3 0 28 15,1 6-21-15,1 2-37 16,1-3 5-16,1-1-8 16,0-1 2-16,1-3-7 15,5 0-10-15,-6 0-89 16,3 0-330-16</inkml:trace>
  <inkml:trace contextRef="#ctx0" brushRef="#br1" timeOffset="546393.8484">1786 7745 871 0,'0'0'242'16,"0"0"-177"-16,0 0-2 15,0 0-6-15,0 0-30 16,0 0 2-16,4 57-5 15,2-29 1-15,3-1-13 16,0 1-3-16,0-2-6 16,-4-5 2-16,-1-4-5 15,-3-5 0-15,1-4-1 0,-2-3-7 16,0-5-102-16,0 0-198 16,0-4-459-16</inkml:trace>
  <inkml:trace contextRef="#ctx0" brushRef="#br1" timeOffset="546872.0592">2199 7685 553 0,'0'0'364'0,"0"0"-223"16,0 0-61-16,0 0 17 15,0 0-48-15,0 0-35 16,-72-11 3-16,56 25 3 16,4-2-17-16,6 1 6 15,5-2-8-15,1 0 4 16,0-2-4-16,10-1 1 15,5-2 1-15,10-3 14 0,2 2-16 16,0 3 17-16,-2-1-18 16,-4 5 4-16,-4 2-4 15,-7 6 2-15,-7 0-2 16,-3 3 0-16,0 4 3 16,-9 4 5-16,-9-2-7 15,2 0 24-15,1-3-25 16,3-1 16-16,1-4-14 15,1-1 9-15,4-5-8 16,0-7-3-16,3-2 0 16,0-6-5-16,3 0-3 15,-4 0-41-15,3-17-173 16,-4-8-417-16</inkml:trace>
  <inkml:trace contextRef="#ctx0" brushRef="#br1" timeOffset="547179.2831">2132 7604 433 0,'0'0'498'0,"0"0"-408"15,0 0-41-15,0 0 27 16,0 0 40-16,0 0-65 0,9 79-21 15,-5-44-4-15,2-1-11 16,0 4 6-16,0-1-13 16,0 3 5-16,0 0 0 15,0-2-11-15,1-1 4 16,-1-1-5-16,-1-7 10 16,4-6-11-16,-3-8-2 15,3-7-9-15,-3-6-54 16,1-2-144-16,-2-7-207 15</inkml:trace>
  <inkml:trace contextRef="#ctx0" brushRef="#br1" timeOffset="547363.5408">2259 7999 933 0,'0'0'166'0,"0"0"-26"0,0 0-52 15,0 0-47-15,0 0-41 16,0 0-39-16,21-8-140 15,-7 6-510-15</inkml:trace>
  <inkml:trace contextRef="#ctx0" brushRef="#br1" timeOffset="548013.7927">2966 7875 734 0,'0'0'177'0,"0"0"-170"16,0 0 48-16,0 0 28 16,0 0-22-16,0 0-20 15,34 0-33-15,-19-7-8 16,0-3-69-16,-2 1-233 0,-10 0-311 16</inkml:trace>
  <inkml:trace contextRef="#ctx0" brushRef="#br1" timeOffset="548688.0257">2966 7875 461 0,'11'24'419'15,"-11"-24"-347"-15,0 0 23 16,2 0 8-16,7 0-38 15,3 0-20-15,4-7-19 0,2-6-9 16,0-1-11 0,-4-2-6-16,-1-2 0 0,-6 4-5 15,-5 4-18-15,-2 2-4 16,0 5 7-16,0 3 0 16,-6 0-10-16,-5 7 30 15,-2 4 6-15,-2 4-6 16,6-1 13-16,3 0-3 15,5-1 1-15,1 0 2 16,0-1 10-16,3-1-17 16,13-3 2-16,4-5-8 15,2-3-1-15,5 0 1 16,-5-6 12-16,2-8-12 16,-6-1 2-16,-2-2 6 0,-2-1-7 15,0-2 5-15,-4 3-2 16,5-3-4-16,-4 2 8 15,-3 0-5-15,1 1 8 16,0 0-1-16,-2 0-7 16,1 0 5-16,-2 2 6 15,-1 6 5-15,0 1-8 16,-2 5 1-16,-3 1-9 16,0 2 8-16,0 0-11 15,0 0-10-15,0 5 2 16,0 15 8-16,0 5 5 15,-5 5-3-15,-2 2 4 16,0 6-6-16,-1-1 10 0,4 1-10 16,1-1 1-16,1-1-1 15,2-5 5-15,0-3 1 16,2-8 3-16,6-7-7 16,2-3-2-16,4-10 0 15,2 0-2-15,0-7-36 16,-4-15-96-16,-6-9-347 15</inkml:trace>
  <inkml:trace contextRef="#ctx0" brushRef="#br1" timeOffset="548888.9806">3107 7844 760 0,'0'0'137'0,"0"0"-133"0,0 0-4 16,0 0 0-16,96 3-47 15,-54-1-304-15</inkml:trace>
  <inkml:trace contextRef="#ctx0" brushRef="#br1" timeOffset="549640.0185">3963 7720 468 0,'0'0'303'0,"0"0"-226"15,0 0-25-15,0 0 67 16,0 0-43-16,0 0 3 16,-9 32-5-16,9-10-35 15,0 6-10-15,0 6 2 16,5 2-9-16,-2 0-6 16,-3-1-15-16,0-4 19 15,0-5-15-15,0-6-5 16,0-8 5-16,0-4-5 15,0-5 0-15,0-3 1 16,0 0 3-16,0-11 6 16,3-12-10-16,6-5-6 0,3-3-20 15,3 4-7 1,4 3-11-16,2 6 8 0,0 9 2 16,-2 5 26-16,-4 4-7 15,0 0 10-15,-3 7 3 16,-2 12 1-16,-6 2 1 15,-4 1 0-15,0 1 12 16,-1-2-11-16,-12-2 0 16,-2-1 4-16,5-8-2 15,2-3-6-15,4-7-4 16,4 0-60-16,0-7-168 16,4-13-482-16</inkml:trace>
  <inkml:trace contextRef="#ctx0" brushRef="#br1" timeOffset="550345.2168">4211 7969 649 0,'0'0'177'0,"0"0"-98"16,0 0 63-16,0 0-68 16,0 0-19-16,0 0-16 15,13 49-3-15,7-49-18 16,5 0-2-16,-4-10-15 15,-4-4 4-15,-1-2-2 16,-7 0-3-16,-6 3-25 16,-3 1-9-16,0 0-37 15,-12 7 21-15,-4 2 16 0,-1 3 18 16,7 0 13-16,2 2 3 16,3 7 0-16,4 0 1 15,1-1 1-15,0 0 14 16,6-3 4-16,12-2 12 15,4-2-13-15,3-1-7 16,3 0-8-16,0-2 18 16,-1-13-21-16,1 1 1 15,-1-6 6-15,-5 1 0 16,-5 1-8-16,-4 4 5 16,-5 4-5-16,-5 4 12 15,-3 6-12-15,0 0 14 16,0 5-11-16,-6 10 3 15,-6 4 0-15,4 3 11 16,4-2 9-16,4-2-8 0,0-4-12 16,3-4-2-16,13-5-4 15,1-5 4-15,5 0-1 16,3-5-1-16,-2-12 0 16,4-5 8-16,-5-3-9 15,-3 3 3-15,-5 1-1 16,-5 0-2-16,3 1 3 15,-8 4-3-15,-1 3 1 16,-1 2 28-16,-2 6-8 16,0 3 2-16,0 2-9 15,0 0-15-15,1 5-2 16,-1 13 2-16,2 7 0 0,-1 4 6 16,1 0-4-16,-2-1 0 15,0-3-2-15,0-7-4 16,0-5 4-16,0-3 0 15,0-7 0-15,1-3-4 16,1 0-59-16,2-14-100 16,-4-11-462-16</inkml:trace>
  <inkml:trace contextRef="#ctx0" brushRef="#br1" timeOffset="550533.2726">4633 7853 741 0,'0'0'153'0,"0"0"-149"0,0 0 17 16,0 0-21 0,104 7-84-16,-63-7-544 0</inkml:trace>
  <inkml:trace contextRef="#ctx0" brushRef="#br1" timeOffset="551206.1058">5224 7886 1070 0,'0'0'33'0,"0"0"-25"0,0 0 71 15,0 0-5-15,0 0-15 16,0 0-21-16,54 42-14 15,-37-45-3-15,-1-11 4 16,0-5-25-16,-6-1 9 16,-1 1-4-16,-8 2-5 15,-1 5 7-15,0-1-7 16,-7 9 0-16,-5 1-6 16,-5 3 4-16,6 6 2 15,-1 8 0-15,2 5 3 16,3-2-3-16,6 1-5 0,1-2 4 15,0-4 1 1,6-2-2-16,12-4 3 0,-3-6-1 16,9 0 0-1,-2-7 0-15,3-14-2 0,-2-5-5 16,-1-1 2-16,-5 2-2 16,-4 2 7-16,-4 2 2 15,-3 7-1-15,-5 5 0 16,0 4 11-16,-1 5 8 15,0 0-16-15,0 2-4 16,0 16 2-16,0 4-5 16,0 3 8-16,0 4-3 0,0-2-2 15,0 0 3 1,0-4-5-16,0-3 3 0,0-4-1 16,0-7 9-1,0-2-9-15,0-7 1 0,0 0-5 16,0 0 9-16,0-4 3 15,0-7-8-15,0-1-10 16,0 3-16-16,5 4-8 16,0 5 24-16,2 0 6 15,-2 0-2-15,7 4 6 16,0 7 1-16,2 2-1 16,3-2 23-16,2-3-11 15,-2-2-9-15,2-4 0 16,-4-2 0-16,-6 0 1 15,-6 0-4-15,-3-4-15 0,0-8-72 16,-11-6-343-16</inkml:trace>
  <inkml:trace contextRef="#ctx0" brushRef="#br1" timeOffset="551403.8203">5339 7847 737 0,'0'0'323'0,"0"0"-298"16,0 0 9-16,80-3-34 16,-53 3-2-16,6 0-234 15</inkml:trace>
  <inkml:trace contextRef="#ctx0" brushRef="#br1" timeOffset="552520.0407">6302 7917 844 0,'0'0'106'15,"0"0"-30"-15,0 0-14 16,0 0 3-16,0 0-27 16,-94 18-7-16,81 0 1 15,-1 4-11-15,7 2-7 16,5 2-1-16,2-2-3 15,0-3-3-15,14-7-5 16,5-5-2-16,8-7 0 0,1-2 0 16,2-13 7-1,0-8 1-15,-3-8-5 0,-6 0 5 16,-4-2-8-16,-7-1 0 16,-10 0 15-16,0 6-15 15,0 2 0-15,-8 9 1 16,2 5 2-16,-1 7 12 15,7 3-15-15,0 0-1 16,0 0 1-16,0 16 0 16,0 3-3-16,0 3 10 15,0 2-8-15,9 1 3 16,1-1 3-16,-1-1-3 16,4 0 0-16,1-1-2 15,-1-4 0-15,-1-7-1 16,3-3 6-16,-3-6-10 15,2-2 10-15,2 0 6 16,3-11 4-16,-1-5-10 0,-1-1-1 16,-7 3-4-16,-1 3-3 15,-3 5 3-15,-3 5 1 16,-3 1-1-16,0 0-1 16,0 0-19-16,0 12 20 15,-9 3 4-15,1-1-4 16,4 1 2-16,3-1-5 15,1-5 6-15,0-1-1 16,0-5-2-16,5-3-2 16,12 0 2-16,4 0 1 0,6-7-1 15,1-4-26 1,-4-1-99-16,-2 3-251 0,-10-1-445 16</inkml:trace>
  <inkml:trace contextRef="#ctx0" brushRef="#br1" timeOffset="553922.4468">6624 8053 580 0,'0'0'137'0,"0"0"-129"16,0 0 48-16,9-91-10 16,-6 71 43-16,-1 3 1 15,-2 6-49-15,1 5 13 16,-1 5-12-16,0 1-42 16,0 0-3-16,0 10 3 15,-6 9 14-15,-3 2-12 16,1 0 23-16,2 0-15 15,-2 3 30-15,8-2-20 16,0-2 8-16,0-1-4 16,0-3-17-16,9-4 6 15,6-2 5-15,0-3-12 16,1-5 12-16,2-2-17 0,3 0 9 16,0-7 4-1,0-5-9-15,-2-2 1 0,-1 1-6 16,-3-1 0-16,2 1-1 15,-1 1 0-15,-3 2 0 16,-2 0 0-16,2-1-16 16,2 5 13-16,0-4 0 15,2 3 0-15,3-3 0 16,3 2-6-16,-1-1-8 16,0 0 7-16,-5 3-10 15,-2 1 9-15,-9 0-1 16,-3 5 13-16,-3 0 1 15,0 0-1-15,0 0 0 0,-9 0-8 16,-8 2 14 0,-2 8-6-16,-2-1 8 0,6 4-8 15,0-1 3-15,3-2 1 16,5 3 1-16,2 0-3 16,4 0 8-16,1 1-8 15,0-5 3-15,3 1 4 16,13-3-1-16,2-1-7 15,3-6-2-15,4 0 3 16,2 0-2-16,1-6 14 16,-2-5-4-16,-2 0-9 15,-3 0-1-15,-5 0 0 16,-4 3 8-16,-6 5-7 16,-3-2 7-16,-3 5-8 0,0 0-4 15,0 0 1-15,0 0-2 16,0 8 5-16,0 6 3 15,-6 3-3-15,4-1 2 16,2-4-2-16,0 1 0 16,0-6 0-16,8-2 2 15,7-1-2-15,1-4-2 16,7 0 2-16,0-7-1 16,3-7 4-16,-7-5-10 15,-2 1 0-15,-4-3-11 16,-4 7-8-16,-6 2 13 15,-3 2 13-15,0 8-1 16,0 2 5-16,0 0 14 0,0 0-11 16,0 9-2-1,0 3 14-15,0 4-14 0,5-2 1 16,11-1 3-16,8-1-16 16,6-1 7-16,4-4-36 15,7-5-305-15,-2-2-124 16</inkml:trace>
  <inkml:trace contextRef="#ctx0" brushRef="#br1" timeOffset="554895.9149">7940 7889 865 0,'0'0'70'0,"0"0"-41"16,0 0 60-16,-66 78 12 15,56-54-13-15,3-3-56 16,5-4 5-16,2-3-28 16,0-4 4-16,10-6-11 15,5-4 4-15,6 0 4 16,-1-7 2-16,-1-11-7 16,-3-1-5-16,-7 2-13 0,-4 0-19 15,-5 3-17-15,0 3-17 16,0 4 21-16,-5 3 8 15,-4 4 12-15,2 0 9 16,1 2 16-16,1 11-3 16,5-1 9-16,0 0 8 15,2 0 0-15,16-3 9 16,4-3-6-16,8-6-4 16,6 0-2-16,-2-3-11 15,3-12 2-15,-7-6 6 16,-6-2-7-16,-10 1 1 15,-7-1 14-15,-5 2-13 16,-2 4 23-16,0 3 6 0,0 4 5 16,-6 3-2-1,0 7-12-15,4 0-14 0,-1 10-9 16,-2 14 2-16,2 8-2 16,2 5 16-16,1-1-16 15,0 1-2-15,0-3 2 16,0-3 1-16,0-7 7 15,0-5-14-15,0-12 15 16,0-5-9-16,1-2 0 16,2-9 1-16,4-13 3 15,-1-12-4-15,0-2-31 16,2-3-13-16,0-2 8 16,1 3-3-16,3 8 2 15,1 6 20-15,2 11 12 0,0 6 1 16,-4 7 3-16,2 0 2 15,-6 8 10-15,-2 12 0 16,-5 5 25-16,0 3-34 16,-4 0 14-16,-10-1 2 15,-4-4-8-15,2-3-7 16,7-6-3-16,6-5-1 16,3-9-122-16,3 0-276 15</inkml:trace>
  <inkml:trace contextRef="#ctx0" brushRef="#br1" timeOffset="555339.0608">8492 7850 972 0,'0'0'180'16,"0"0"-76"-16,0 0-30 15,0 0-56-15,0 0-10 16,0 0 10-16,-2 61-7 15,2-29-5-15,0-1 10 16,0-2-10-16,2-4-1 16,-1-6-3-16,-1-5 0 15,0-4 1-15,0-6-1 0,0-4 11 16,0 0-7 0,0-4-6-16,-1-16 3 0,-2-3-1 15,3-7-3-15,0-6 1 16,0-1-24-16,0-2-5 15,15 3-13-15,1 7 15 16,5 10 2-16,-3 7 21 16,-3 7 4-16,-2 5-2 15,-2 0 9-15,-5 5-7 16,-6 12 2-16,3 6 11 16,-3 0-5-16,0 5 13 15,-9-2-8-15,-9 0-12 16,1-2 13-16,-2-6-14 15,8-4 6-15,3-7-15 16,6-5-25-16,2-2-217 0,0-9-469 16</inkml:trace>
  <inkml:trace contextRef="#ctx0" brushRef="#br1" timeOffset="556621.6864">8714 8018 773 0,'0'0'168'16,"0"0"-155"-16,0 0 88 15,0 0 2-15,0 0-20 0,0 0-30 16,43 35-20-16,-28-35-13 16,2 0-10-16,-4 0-2 15,0-4-3-15,0-8-3 16,-3-3 3-16,0-1-5 15,2-4 2-15,-1 1-2 16,-1 1-12-16,-1 0 1 16,0 2-27-16,0 3-13 15,3 5 8-15,0 1 13 16,1 2 3-16,-3 2 18 16,7 3 6-16,-1 0 2 15,-5 0-2-15,0 2 2 16,-6 9 0-16,0 5 1 15,-5 4 11-15,0 5 14 16,0 0 2-16,0-3 42 16,0 1-50-16,0-6 14 0,0-6-6 15,0-1-9-15,0-7-6 16,4-3-12-16,11 0 13 16,8-3 6-16,1-12-18 15,4 1-1-15,-7 2 0 16,-2 3-3-16,-7 4-21 15,-3 2 0-15,-6 3 11 16,-3 0 6-16,0 0 7 16,-3 3-2-16,-9 6 4 15,2 5-2-15,2-1 18 16,3-2-7-16,5 0 10 16,0-2-10-16,0-4-9 0,11-2 6 15,10-3-2-15,5 0-2 16,6 0 2-16,1-7-6 15,-2-2-5-15,-4 5 2 16,-9-3-13-16,-3 3-5 16,-8 3 0-16,-5-2 21 15,-2 2 4-15,0 1-2 16,-8 0-4-16,-6 0 0 16,-2 0 2-16,2 2 21 15,6 8-10-15,1-2-5 16,4 2 2-16,3 0-2 15,0 0-1-15,0-1-1 16,4-2-2-16,10-3-4 0,0-2 4 16,2-2-2-1,-2 0 13-15,0 0-10 0,-5-10-3 16,0-2 0-16,-3-2 0 16,-5 1-14-16,-1 1-19 15,0-1-18-15,-3 2 23 16,-8 2-6-16,-2 6 20 15,1-2-6-15,2 5 8 16,4 0 11-16,2 0 2 16,-1 8-1-16,5 1 26 15,0-1 5-15,0-1-8 16,0-1 2-16,7-2-6 16,10 0-8-16,1-4-7 0,4 0 0 15,0 0-2-15,1 0-2 16,1-10-4-16,-2-5-2 15,-4-1-10-15,-3-5 12 16,-4 0 3-16,-3 1 2 16,-3 2 3-16,-5 3-4 15,0 4 12-15,0 3 6 16,0 4-13-16,0 4-1 16,0 0 4-16,0 0-8 15,0 3 1-15,0 9-6 16,0 3 11-16,0 2-4 15,6 3-2-15,8 2 0 0,0 0 4 16,0 1-4 0,2-1 19-16,-5-2-8 0,-5-1-8 15,-2-4-3-15,-4-3 2 16,0-3 1-16,0-3-3 16,-7-5 1-16,-1-1 1 15,4 0-2-15,4-8-5 16,0-7-13-16,3-1 3 15,14-1-2-15,6 0-2 16,4 1-4-16,1 1-34 16,2 5-37-16,2 4-65 15,2-1-227-15,-5 6 189 16</inkml:trace>
  <inkml:trace contextRef="#ctx0" brushRef="#br1" timeOffset="557404.2352">10641 8061 753 0,'0'0'157'0,"0"0"-29"16,0 0-14-16,0 0 12 15,0 0-40-15,0 0-39 16,-1-15-13-16,1 15-19 16,0-1 2-16,0 1-6 15,0 0-5-15,0 0-6 16,0 0-3-16,0 8 3 15,0 17-1-15,0 8 3 0,0 7-2 16,0 0 3 0,0-5-1-16,4-14-1 0,4-8 1 15,-1-7-1-15,0-6 4 16,4-1-4-16,7-21 5 16,-1-10 9-16,5-5-14 15,-6 2 4-15,-4 3-5 16,-6 13-5-16,-3 9-5 15,-2 6-7-15,1 4-14 16,-2 0-20-16,0 7 1 16,2 7 48-16,-2 1 2 15,5-1-14-15,0 1-22 0,1 2-74 16,1 1-85 0,1 2-102-16,-2 0-355 0</inkml:trace>
  <inkml:trace contextRef="#ctx0" brushRef="#br1" timeOffset="558055.7204">10869 8297 877 0,'0'0'212'0,"0"0"-98"16,0 0-28-16,0 0-8 16,0 0-54-16,0 0-3 15,96-78-7-15,-80 62 1 16,-3-1-15-16,-4-1 12 0,-4 7-12 15,-2 3 0 1,-1 3 0-16,-2 5-8 0,0 0-8 16,0 7 13-16,0 7 3 15,-6 8 0-15,1-1 3 16,4-3 6-16,1-1-7 16,0-3 0-16,4-6-2 15,10-6-5-15,3-2 5 16,4 0 13-16,0-13-12 15,4-9-1-15,-1-4 0 16,-3-4 4-16,-5 3-4 16,-2 4-16-16,-8 8 3 15,-4 6-4-15,-2 5 14 16,0 4-20-16,0 0 16 0,-3 6 3 16,-4 11 4-16,2 1 0 15,2 0 0-15,3 1 3 16,0-1 2-16,0-2 1 15,8-3-1-15,9-5 0 16,2-4 0-16,4-4-3 16,1 0 6-16,3-7-6 15,1-14 7-15,2-4-6 16,-3-1-1-16,-5-1-2 16,-4 0 2-16,-2 0-2 15,-5 2 0-15,-5-2 4 16,-2 3-2-16,-4 2 2 15,0 1-2-15,0 8-2 16,0 5 9-16,0 5-8 0,0 3-1 16,0 3 0-16,0 14-1 15,0 8-2-15,0 4 3 16,0-3 6-16,9 0-6 16,2-3 0-16,5-4-2 15,-1-9 2-15,3-9-95 16,-5-1-320-16</inkml:trace>
  <inkml:trace contextRef="#ctx0" brushRef="#br1" timeOffset="558253.6376">11305 7978 769 0,'0'0'185'0,"0"0"-185"16,0 0-65-16,0 0-113 15</inkml:trace>
  <inkml:trace contextRef="#ctx0" brushRef="#br1" timeOffset="559392.9967">12122 7827 159 0,'0'0'704'16,"0"0"-552"-16,0 0-42 15,0 0-6-15,0 0-53 16,0 0 1-16,-102 3-5 16,83 10-21-16,5 1-16 0,12 1-3 15,2 0-5-15,12 1-2 16,21-3 0-16,10-1 0 16,8-3 7-16,-3 1-5 15,-8 3-1-15,-15 1 3 16,-14 3-4-16,-11 4 0 15,-3 2 1-15,-24 3 9 16,-3-2 11-16,2-2-13 16,5-7 1-16,10-6 1 15,7-8-10-15,6-1-2 16,0-1 0-16,19-15 0 16,10-4-4-16,2 3 6 15,-1 2-32-15,-5 5 26 16,-9 2 3-16,-6 3 3 15,-5 4-3-15,-1-1 0 0,-3 2 3 16,1 0 2 0,1 0-2-16,1 0-1 0,-2 0-2 15,2 8 4-15,0 3-1 16,-1 0 0-16,0 0 0 16,2 1 0-16,1-4 2 15,3-2-2-15,1-3 5 16,5-3-2-16,-2 0-1 15,4-12 0-15,-4-5-2 16,-1 0 4-16,-6-1-4 16,-3 3-1-16,-3-1-6 15,0 4-17-15,-10 4 11 0,-4 5 1 16,0 3 11 0,1 0-6-16,4 2 4 0,-1 7 3 15,6 2-4-15,1 0 5 16,3-1-3-16,0 1 2 15,0-3 0-15,1 2-2 16,11-6-2-16,1-1 2 16,1-3-22-16,4 0-29 15,1 0 9-15,-2-7-27 16,3-4 46-16,-3 1 24 16,1 1 1-16,-2 1-3 15,-1 3 6-15,-4 2 2 16,-1 3 23-16,-3 0-2 15,-2 8 0-15,-2 8 7 16,-3 2-14-16,0 3 8 0,0-2-24 16,0-4-1-16,-5-3 4 15,1-4-6-15,4-7 0 16,0-1-22-16,0-4-17 16,0-11-12-16,9-1 16 15,6 2 25-15,-3 8 10 16,2 1 0-16,0 3 8 15,2 2-6-15,4 0 20 16,1 0 3-16,-1 0 4 16,-1 3-6-16,-3 1-10 15,-4-4-11-15,4 0 10 16,-2 0-7-16,-1-3-2 0,1-5-3 16,-7-3 2-1,-1 1-2-15,0-1 0 0,-6 2 0 16,0 3-1-16,0 1-3 15,0 5 4-15,0 0 3 16,0 0-3-16,0 13 8 16,0 2 2-16,0 3 3 15,1-4 5-15,10-1-18 16,1-3-18-16,3-4-153 16,0-6-252-16</inkml:trace>
  <inkml:trace contextRef="#ctx0" brushRef="#br1" timeOffset="561805.0753">13667 8054 812 0,'0'0'119'16,"0"0"-54"-16,0 0 104 0,0 0-21 16,0 0-75-16,0 0-65 15,16-42 3-15,-3 22-11 16,2 2 2-16,3 2-1 16,-3 7 3-16,2 3-1 15,-1 6-2-15,-2 0-2 16,-3 4-2-16,-2 13 3 15,-3 8 1-15,-5-2 4 16,-1 2-4-16,0-1 3 16,-1-4-2-16,-10-6-1 15,4-5 3-15,4-6-4 16,3-3-4-16,0-3 1 0,1-17-40 16,16-3-68-16,-1 2 23 15,6 6-8-15,-3 5 56 16,0 8 39-16,-4 2 1 15,-3 0 16-15,0 7 14 16,-2 4 15-16,4-2 10 16,0 1-16-16,1-3 1 15,6-6-13-15,-1-1-1 16,4 0-15-16,-1-5-4 16,3-11 3-16,-3 1-6 15,-4-1-4-15,-3-1-2 16,-6 2-1-16,-4 5-2 15,-4 4 3-15,-2 5-8 16,0 1 6-16,-3 0 3 0,-10 8 2 16,5 6-2-16,-2 2 3 15,5-2 6-15,5-1 14 16,0-3-21-16,0-2 13 16,6-2-9-16,9-5 2 15,3-1 11-15,6 0-8 16,4-2-4-16,3-14-1 15,2-1-1-15,-3 0-2 16,-5 0 3-16,-4 6 0 16,-7 1-5-16,-7 5 3 15,-4 3-3-15,-3 2-3 0,0 0-9 16,0 0 12 0,-2 2-2-16,-5 6 4 0,-2 4 5 15,3-5-7-15,3 3-3 16,0 0 2-16,3 0 1 15,0 1 0-15,0-3 2 16,11-1 4-16,-1-2-4 16,3 0-2-16,1-4-7 15,1-1 1-15,-5 0-4 16,2 0-2-16,2-10 4 16,-2-1-9-16,1-3 14 15,-3 1-13-15,-5-2 15 16,3 2-7-16,-4 1 6 15,0-1 2-15,-1 1 9 16,0-1-7-16,0 0-4 0,-1 5 4 16,1 1-3-1,0 4 4-15,0 1 3 0,1 1-6 16,2 1 0-16,-2 0 0 16,3 0 0-16,-4 0 0 15,3 0-4-15,-3 0 4 16,-2 1 0-16,-1 1 1 15,2-2-1-15,-2 0-1 16,0 0 1-16,0 0 3 16,0 0-3-16,0 0-14 15,0 0-43-15,0 0-13 16,0 0-20-16,0 0-32 0,0 1 56 16,0-1 20-16,0 2 3 15,0-2-14-15,0 0 7 16,0 0 24-16,0 0-85 15,0 0 66-15,0-2 45 16,0 1 12-16,0 1 181 16,0 0-97-16,0 0-29 15,0 0 57-15,0 0-69 16,0 0 31-16,10 0-37 16,3 0 1-16,2 0-26 15,2 5-6-15,1 6-18 16,-5 4 21-16,0 4 15 15,-4 3-35-15,-6 3 0 16,-3 1 7-16,0 1-8 16,0-3 0-16,-2-5 4 0,-3-6-3 15,2-10-1-15,1-3 2 16,2-1-1-16,0-18-1 16,0-6-35-16,9-3-20 15,8-1-81-15,-3 5-50 16,3 8 6-16,-2 5 94 15,-3 5 74-15,-2 4 10 16,-2 2 2-16,-2 0 28 16,3 0 49-16,0 0 4 15,0 5-16-15,4-4-27 16,1 1 9-16,-1-2-23 0,2 0-3 16,-3-2-1-16,-3-9-14 15,1-5-6-15,-4-1 0 16,-1-1-2-16,-5 1-62 15,0 3 26-15,0 3 22 16,0 2 16-16,-5 6 7 16,-1 3 44-16,-1 0 3 15,4 6-14-15,0 14 17 16,3 6-9-16,0 2-11 16,0 1-5-16,0-1-4 15,0-3-14-15,0-2-13 16,3-4 2-16,-3-8 5 15,0-4-8-15,4-7 0 16,2 0 5-16,2-9 1 0,4-9 6 16,4-1-12-16,0-1-1 15,2 6-1-15,0 2-5 16,-3 7-8-16,-3 3 14 16,-4 2-9-16,-4 0 8 15,-1 11 2-15,-1 7 0 16,-2 6 8-16,0 2-5 15,-2-1 2-15,-9-1-2 16,1-4-3-16,-3-4 2 16,1-6 0-16,2-6 0 15,3-4 1-15,4 0-3 16,2-13-1-16,1-2-16 0,0 0-22 16,9 4-41-16,3 4-4 15,-6 3 51-15,4 2 33 16,-4 2 4-16,0 0 16 15,1 0 6-15,1 2 21 16,0 3-25-16,5 2-7 16,2 0-8-16,2-2 7 15,6-2-6-15,0-3-5 16,0 0 9-16,3 0-4 16,-4-6-4-16,-4-5 4 15,0-4-7-15,-8-1 1 16,4 0-2-16,-5-1 1 15,0 0-9-15,-1 3 9 0,-5 5-1 16,-1 2 0-16,-2 7-4 16,0 0-2-16,0 12 5 15,-9 6 1-15,3 3 4 16,3 3 4-16,3 0-3 16,0 2 29-16,13-6-12 15,5-3-19-15,9-5-6 16,6-8-188-16,7-4-214 15</inkml:trace>
  <inkml:trace contextRef="#ctx0" brushRef="#br1" timeOffset="564570.3924">15989 8122 267 0,'0'0'274'0,"0"0"-126"0,0 0-4 16,0 0-36-16,0 0 51 16,0 0-65-16,0 0-16 15,0-64-59-15,-3 64 5 16,0 0 0-16,1 0 0 15,-6 6-21-15,-6 18-2 16,-2 6 4-16,0 3-4 16,7 1-1-16,4-6 6 0,5-1-5 15,0-5 2 1,10-4-3-16,9-4 0 0,8-5-7 16,4-4 7-16,5-3-3 15,5-2-40-15,1 0-104 16,-4-2-189-16,-5-5-361 15</inkml:trace>
  <inkml:trace contextRef="#ctx0" brushRef="#br1" timeOffset="564896.8664">16421 8146 725 0,'0'0'191'0,"0"0"-109"16,0 0 0-16,0 0-23 15,0 0-12-15,0 0-24 16,0 0 13-16,-26 48-23 16,26-31-2-16,0 0-11 0,0-2 1 15,10-6-2-15,-1 1-10 16,5-5-83-16,2-2-93 16,-2-3-106-16</inkml:trace>
  <inkml:trace contextRef="#ctx0" brushRef="#br1" timeOffset="565119.766">16605 8149 151 0,'0'0'680'16,"0"0"-553"-16,0 0-37 15,0 0-38-15,0 0 17 16,0 0 3-16,19 61-54 0,-11-39-5 15,0-1-6 1,-2 0-5-16,2-5-2 0,-1-3-9 16,2-2-63-16,-1-5-78 15,-2-6-136-15,1 0-205 16</inkml:trace>
  <inkml:trace contextRef="#ctx0" brushRef="#br1" timeOffset="565403.0289">16977 8218 415 0,'0'0'219'16,"0"0"-78"-16,0 0 30 15,0 0-24-15,12 81-57 16,-12-58-33-16,-4 0-15 16,-10-2-22-16,1-4-12 15,2-2-5-15,0-3-3 16,6-3-40-16,2-8-119 16,1-1-233-16</inkml:trace>
  <inkml:trace contextRef="#ctx0" brushRef="#br1" timeOffset="566103.2354">17218 8067 554 0,'0'0'194'0,"0"0"-106"16,0 0 54-16,0 0-27 16,0 0-46-16,0 0-3 0,12 21-6 15,-11 1-31-15,2 0-6 16,0-3 11-16,-1-5-31 16,1-5 9-16,-1-4 8 15,-2-2-17-15,0 0 0 16,0-3 2-16,0 0-4 15,2 0-1-15,-1 0 0 16,0-8-27-16,3-4-122 16,-4-4-231-16,0 0-476 15</inkml:trace>
  <inkml:trace contextRef="#ctx0" brushRef="#br1" timeOffset="566478.7419">17218 8067 694 0,'-2'14'181'0,"6"-17"-119"16,12-1 27 0,6 3 22-16,2 1-24 0,-3 0-45 15,1 0-19-15,-4 9-5 16,-6 10-7-16,-6 2-10 16,-6 5 0-16,0-1 4 15,-8 1 4-15,-10 1-3 16,-4-7-6-16,1-3 6 15,5-6-1-15,4-6-5 16,6-5 1-16,6 0 2 16,0 0-3-16,0-5-15 15,4-6 3-15,11 2 2 0,0 4 14 16,0 2-4 0,-1 2 0-16,0 1 3 0,-1 0 3 15,0 0 6-15,3 5-6 16,-2 5-6-16,0-3 0 15,2 0 0-15,1-1-31 16,0-6-151-16,-1 0-169 16,2-6-358-16</inkml:trace>
  <inkml:trace contextRef="#ctx0" brushRef="#br1" timeOffset="566769.8084">17534 8053 734 0,'0'0'163'0,"0"0"8"0,0 0-107 16,0 0 7-16,0 0-4 15,0 0-41-15,42-16-13 16,-21 16 4-16,-2 0-11 16,-6 10 2-16,-2 1-8 15,-8 4 0-15,-3 2 6 16,0 4 8-16,-6 1 5 15,-5-4-2-15,4-1-10 16,4-7 12-16,3-2-17 16,0-1 4-16,0-4-9 0,15-2 8 15,7-1-5 1,5 0 0-16,1-9-105 0,-2-8-258 16,-8-3-409-16</inkml:trace>
  <inkml:trace contextRef="#ctx0" brushRef="#br1" timeOffset="567016.9986">17863 8006 704 0,'0'0'161'16,"0"0"-77"-16,0 0 36 15,0 0-38-15,93 29-16 16,-71-7-17-16,-2 6-6 15,-5 7-37-15,-9 1 25 0,-6-1-16 16,0 0-11-16,-21-8-4 16,-3-1-27-16,-6-4-77 15,-4-2-79-15,-3-6-107 16,-7-4-147-16</inkml:trace>
  <inkml:trace contextRef="#ctx0" brushRef="#br1" timeOffset="567286.7253">17181 8211 35 0,'0'0'0'0</inkml:trace>
  <inkml:trace contextRef="#ctx0" brushRef="#br1" timeOffset="568036.9241">18289 7994 575 0,'0'0'193'0,"0"0"-161"15,0 0 64-15,0 0 30 16,91-37-37-16,-79 37-6 15,1 0-51-15,-6 1-14 16,-4 13-8-16,-3 5-2 16,0 2-1-16,-9 3 15 15,-10-3-3-15,1-3-2 0,0-3-6 16,8-3-5-16,4-4-2 16,6-4-4-16,0 0-2 15,0-1-1-15,16 0 3 16,5 2 0-16,-1-1 4 15,3 3 3-15,-6 4-7 16,-5 3 0-16,-8-1 1 16,-4 5-5-16,0-3 8 15,0 0 4-15,-10-1-8 16,1-4-4-16,1-3 3 16,7-4-28-16,1-3-139 15,0 0-128-15,2-14-197 16</inkml:trace>
  <inkml:trace contextRef="#ctx0" brushRef="#br1" timeOffset="568425.5319">18602 8000 777 0,'0'0'184'0,"0"0"-102"16,0 0-37-16,0 0 44 15,0 0-38-15,0 0-16 16,53-6-23-16,-45 8-9 16,-3 8 3-16,-4-1-12 15,-1 2 9-15,0-1-3 16,0 1 12-16,0-4-10 0,0 0 1 16,0-1-3-16,0-2 4 15,0 6-3-15,10-3 2 16,-2 2-3-16,-2 1 1 15,0 3 3-15,-6 2-4 16,0 1 0-16,0 3 0 16,0-1 18-16,-11 0 2 15,2-1-10-15,3-8-6 16,1-1 2-16,5-2-6 16,0-3 0-16,0-2-62 15,11-1-84-15,3 0-168 16,8-7-388-16</inkml:trace>
  <inkml:trace contextRef="#ctx0" brushRef="#br1" timeOffset="568945.5803">19027 7961 123 0,'0'0'806'0,"0"0"-646"15,0 0-67-15,0 0-22 16,0 0-17-16,0 0-10 16,-12 25-14-16,12-11-10 15,0 4-17-15,0 0 6 16,4 2 3-16,-1 2-6 16,1-2-6-16,-1 0 1 15,0-2-11-15,4-1-20 16,2-2-108-16,1-6-171 15,5-8-264-15</inkml:trace>
  <inkml:trace contextRef="#ctx0" brushRef="#br1" timeOffset="569424.4114">19334 7870 581 0,'0'0'258'0,"0"0"-198"15,0 0 44-15,0 0 29 16,0 0-60-16,0 0-11 15,-3 61-31-15,3-47-2 16,0-2-9-16,3-2-20 16,7-3 6-16,1-4-6 15,1-3 7-15,4 0-7 16,1-3 7-16,-1-9-7 16,-1 2-16-16,-4 0-9 15,-4 1 17-15,-4 4 5 16,-1 5 3-16,-2 0-2 15,0 0 0-15,0 0 2 16,-8 4 5-16,-1 7 9 16,0 2 6-16,6 0 6 15,2-3-23-15,1 2 3 16,0-4-6-16,0-1 1 16,8-2-2-16,3-5-10 0,2 0-30 15,2 0-83-15,-1-5-170 16,-2-5-160-16</inkml:trace>
  <inkml:trace contextRef="#ctx0" brushRef="#br1" timeOffset="570156.9568">18933 7977 481 0,'0'0'212'0,"0"0"-102"0,0 0-11 15,0 0 51 1,0 0-58-16,0 0-28 0,-3 1-43 15,3 13 40-15,0 3-16 16,0 0-15-16,0 2-14 16,0-3-2-16,1-2 0 15,10-2-13-15,5-6 7 16,0-4-2-16,1-2 1 16,1 0-4-16,0-14 3 15,0-3 0-15,-3-1-6 16,3 0-6-16,-3 1 6 15,-4 4 4-15,-3 4-1 16,-5 6 3-16,-3 3-12 16,0 0-9-16,0 0 13 15,0 14-1-15,0 6 2 0,0-1-44 16,0 3-57 0,3-2-249-16,12-3-380 0</inkml:trace>
  <inkml:trace contextRef="#ctx0" brushRef="#br1" timeOffset="570663.4924">19776 8047 700 0,'0'0'47'0,"0"0"31"15,0 0-11-15,0 0-16 16,-9 74-16-16,4-56-20 16,4 1-15-16,1-6-57 0,0-6-158 15,0-7-367 1</inkml:trace>
  <inkml:trace contextRef="#ctx0" brushRef="#br1" timeOffset="571055.3862">19962 7827 880 0,'0'0'137'0,"0"0"-66"15,0 0-30-15,0 0 34 0,0 0-9 16,-84 43-41-16,84-30-16 16,0 1-8-16,0 0 5 15,15-5-5-15,0-1 8 16,5 0-8-16,-1-1 0 15,-2-1 5-15,-4-2-12 16,-4 1 14-16,-6 2-12 16,-3 2 6-16,0 3-2 15,-6-3 7-15,-9 2-5 16,3-2 3-16,3-1-1 16,0-2-3-16,8-3-2 15,1-3-45-15,0 0-106 16,6-4-133-16,9-12-158 15</inkml:trace>
  <inkml:trace contextRef="#ctx0" brushRef="#br1" timeOffset="571391.4439">20224 7843 499 0,'0'0'290'0,"0"0"-115"16,0 0-17-16,0 0-45 15,0 0-61-15,0 0-25 16,-38 6 1-16,26 8-8 16,1 0-8-16,1 1-2 0,6 0-5 15,4-2-3-15,0 0-2 16,4-1-1-16,12-3 1 16,0-1 1-16,1-1-1 15,1-2-6-15,-3 0-29 16,-3 2-3-16,-2-1 13 15,-5 1-5-15,-5 0 5 16,0 2 1-16,0 1-3 16,-8 1 22-16,-5 0-32 15,1 3-40-15,3-4-77 16,-2 1-54-16,4 0-95 16</inkml:trace>
  <inkml:trace contextRef="#ctx0" brushRef="#br1" timeOffset="571690.2358">20516 8000 701 0,'0'0'153'15,"0"0"-64"-15,0 0 42 0,0 0-27 16,0 0-46-16,-58 81-32 16,48-64-10-16,4-1-12 15,4-6-4-15,2-5-97 16,0-3-211-16,0-2-198 15</inkml:trace>
  <inkml:trace contextRef="#ctx0" brushRef="#br1" timeOffset="572169.2848">20760 7807 680 0,'0'0'210'0,"0"0"-54"0,0 0-29 16,0 0-40-16,0 0-53 15,0 0 8-15,-21 26-11 16,5-6-4-16,-1 2-8 15,1 0-5-15,2 1 1 16,3-1-6-16,5-4 0 16,3-1-5-16,3-5 4 15,0-1-6-15,4-3-2 16,12-4 2-16,1-4-7 0,4 0 10 16,0 0-8-16,-3-6 3 15,-4-4-16-15,-5 3 8 16,-7 0 7-16,-2 2-5 15,0 2 4-15,-3 1-6 16,-13 2 8-16,-2 0 0 16,-2 0 2-16,5 5 5 15,2 1-7-15,7 2-20 16,6-4-10-16,0-1-29 16,2-2-46-16,15-1-67 15,6 0-106-15,5 0-332 16</inkml:trace>
  <inkml:trace contextRef="#ctx0" brushRef="#br1" timeOffset="572512.2071">21026 7879 753 0,'0'0'225'0,"0"0"-86"15,0 0-30-15,0 0-25 16,0 0-41-16,0 0-2 15,-94 37-29-15,82-21 3 16,0-1-5-16,4-2-9 16,5-3 7-16,3-1-8 15,0-2 5-15,2-2-5 0,11-4 0 16,7-1 1-16,3 0 7 16,3-3-8-16,-2-8-33 15,-2 0-8-15,-4 1 11 16,-9 3-10-16,-8 2 24 15,-1 3 14-15,-1 2-2 16,-18 0 3-16,-3 2 1 16,-4 11-1-16,-1 1-1 15,5 0 2-15,5-2 0 16,10-1-54-16,7-5-183 16,0-1-173-16</inkml:trace>
  <inkml:trace contextRef="#ctx0" brushRef="#br1" timeOffset="572891.5064">21270 7786 607 0,'0'0'249'0,"0"0"-185"0,0 0 78 16,0 0-17-16,27 79-54 15,-18-45-26-15,-6 4 0 16,-3 2-33-16,0 1-6 16,-16 2 7-16,-11 6-11 15,-8-3-2-15,-8 1-6 16,-3-3-102-16,-9-5-165 16,-8-3-276-16</inkml:trace>
  <inkml:trace contextRef="#ctx0" brushRef="#br1" timeOffset="581560.7065">20978 7928 611 0,'0'0'119'0,"0"0"-4"16,0 0 24-16,0 0-29 15,0 0-16-15,0 0-36 16,0 0-34-16,-6-13-8 16,13 6-12-16,2 2-3 15,2-1 6-15,2-2-7 16,2 1-92-16,-2 0-118 0,-1 0-114 15</inkml:trace>
  <inkml:trace contextRef="#ctx0" brushRef="#br1" timeOffset="583298.2233">19098 5738 572 0,'0'0'113'0,"0"0"-83"16,0 0 60-16,0 0 64 16,0 0-63-16,0 0-26 15,-23-2-36-15,23-1-4 0,22-1-6 16,8-4 2-16,10 0 18 16,12-1-13-16,4-2-12 15,4 1-12-15,1 4-1 16,1 2 8-16,-2 2 0 15,-7 2-9-15,-4 0-4 16,-8 0 1-16,-10 0 4 16,-10 0-2-16,-9 2-28 15,-6-1-3-15,-3 0-3 16,-3-1-11-16,0 0 46 16,-13 0-8-16,-11 2 6 15,-6 0-2-15,-7 4-12 0,-8 0 6 16,-9 3 1-1,-7 4-8-15,-8 0-3 0,-2 2 15 16,4 1 5-16,2-1 6 16,9-2-6-16,7 1 1 15,11-7 19-15,16 0 7 16,11-7 25-16,11 3-16 16,0-3-22-16,21 0-1 15,17-3-10-15,16-8 18 16,15-3 3-16,15-2-16 15,2 1 4-15,2-1-8 16,-8 4-4-16,-15 2 0 16,-13 4-4-16,-19 5 3 15,-17 1-12-15,-11 0-47 16,-5 0-35-16,-12 12 88 0,-15 2 5 16,-10 5-87-1,-3-1-108-15,7-4-7 0,8-7-233 16</inkml:trace>
  <inkml:trace contextRef="#ctx0" brushRef="#br1" timeOffset="589442.7462">20966 4350 164 0,'0'0'257'0,"0"0"-170"15,0 0-35-15,0 0 51 16,0 0-21-16,0 0-14 15,0 0-28-15,40-17-19 16,-25 14 21-16,3-4 0 16,2 2-11-16,0-4 2 15,4 1-16-15,-1-2-6 16,-1 1-7-16,-1-2 4 16,-5 4-1-16,-2 1-7 15,-7 3-4-15,-2 3-16 16,-4 0-76-16,-1 0-18 0,0 0-138 15,-1 0-211-15</inkml:trace>
  <inkml:trace contextRef="#ctx0" brushRef="#br1" timeOffset="594262.5173">1787 8280 159 0,'0'0'133'0,"0"0"-59"0,0 0-31 15,0 0-5-15,0 0 14 16,0 0 2-16,0 0-26 16,-13-15-6-16,13 12 2 15,-2 1-2-15,2 2 28 16,-1 0 4-16,-1 0-9 16,2 0-3-16,0 0-21 15,0 0-12-15,0 0-5 16,0 0-4-16,0 0-4 15,0 0 4-15,12 3 11 16,3 6 2-16,3-1-6 16,3 1 7-16,1 1-9 0,2-6 10 15,2 4-4-15,-1-4-5 16,1-2 1-16,0-1-5 16,-2-1 4-16,-4 0-6 15,5 0 0-15,-3-5 0 16,0-5 8-16,1 0-3 15,-4 2-5-15,-4-3-1 16,0 3 1-16,-3 2 0 16,0 3-37-16,-6-1-37 15,0 4 8-15,-3-1 18 16,0 1-34-16,-3 0-134 16,0 0-77-16</inkml:trace>
  <inkml:trace contextRef="#ctx0" brushRef="#br1" timeOffset="594608.7468">1898 8341 326 0,'0'0'40'15,"0"0"-15"-15,0 0 23 16,0 0 8-16,0 0 2 15,0 0 5-15,0 0-41 16,100 4-18-16,-72-4 0 16,6 0-4-16,-4-7-117 15,-3-3-236-15</inkml:trace>
  <inkml:trace contextRef="#ctx0" brushRef="#br1" timeOffset="602190.1837">22010 8057 538 0,'0'0'107'0,"0"0"-44"16,0 0 47-16,0 0 36 15,0 0-7-15,0 0-40 16,0 0 10-16,-9 14-33 16,8-24-12-16,-3-12-44 15,3-5-10-15,0-8-3 16,1-5 8-16,0-5-8 16,0-4-2-16,0-4 3 15,0-2-4-15,0 2 0 16,0 0-4-16,-2 6 1 15,1 13-2-15,-1 10 2 16,2 12-1-16,0 10 0 16,0 2-1-16,0 0 0 15,0 2-9-15,0 19 9 0,14 9-6 16,2 6 13-16,-1 3-6 16,3 0 1-16,-2-6 0 15,1-3 4-15,-1-6-5 16,-1-7 3-16,-3-8-4 15,0-9 5-15,1 0-4 16,4-11 9-16,8-19-6 16,3-11 6-16,5-7-7 15,-3-9 0-15,-6-1-2 16,-2 2-1-16,-4 8 1 0,-4 14 0 16,-4 16-4-1,-4 15-8-15,-3 3-71 0,1 21-43 16,2 16 26-16,1 8-115 15,1 2-141-15</inkml:trace>
  <inkml:trace contextRef="#ctx0" brushRef="#br1" timeOffset="602773.2961">22635 7738 678 0,'0'0'156'15,"0"0"-63"-15,-83 23 25 0,54-1-45 16,2 5-7-16,6 2 3 16,11-1-35-16,3-3-9 15,7-6-9-15,3-2-15 16,14-8 2-16,6-7 5 16,3-2 11-16,4-6-19 15,0-16 8-15,0-3 2 16,-9-1-9-16,-6-1 1 15,-11 1-2-15,-4 0-28 16,-6 2 3-16,-16 5-17 0,-2 8 23 16,2 8 10-16,5 3-5 15,7 1-3-15,2 12 16 16,7 3-2-16,1 1 0 16,0-3-6-16,12-2 9 15,9-2 3-15,3-7-1 16,4-3 0-16,3 0 9 15,1-14 3-15,1-8 14 16,-4-6-4-16,0 0-15 16,-2-7 3-16,-5 0-5 15,-6 0-1-15,-1-2 3 16,-9 4-8-16,-4 7 9 16,-2 6 6-16,0 10 3 15,0 7-2-15,0 3-17 16,-5 15 5-16,-4 17 3 15,0 10 2-15,6 5 2 16,3-2-11-16,0-4 0 0,10-6 3 16,9-5-4-1,1-9-1-15,6-10-10 0,2-10-78 16,-5-1-167-16,-7-18-317 16</inkml:trace>
  <inkml:trace contextRef="#ctx0" brushRef="#br1" timeOffset="603033.3633">22840 7590 829 0,'0'0'30'0,"0"0"-1"16,0 0-29-16,0 0 0 0,0 0-78 16,138 9-162-1</inkml:trace>
  <inkml:trace contextRef="#ctx0" brushRef="#br1" timeOffset="604371.9544">23505 7698 778 0,'0'0'154'0,"0"0"-105"0,0 0 77 16,0 0-28-16,55-91-19 16,-39 61-30-16,4-2-25 15,-2 1-3-15,-1-2-17 16,-4 4 4-16,-2 4 0 15,-6 5 1-15,-2 10-6 16,-3 6 8-16,0 4-11 16,0 4-10-16,-11 19 6 15,-13 10 4-15,-4 9 0 16,-2 2 7-16,2 2-6 16,6 4 8-16,4 1-8 0,6 0-1 15,9-5 0 1,3-2 19-16,0-8-16 0,15-9-2 15,11-6 1-15,2-12-2 16,4-7 0-16,1-2 2 16,-3-19 1-16,-6-6-3 15,-6-7-7-15,-5-4-44 16,-13 1-6-16,0-2-27 16,-9 5 5-16,-15 5 15 15,2 9 13-15,-1 8 43 16,3 8 1-16,5 2-8 15,6 0 15-15,3 8 3 16,4 0-1-16,2 1 8 16,0 2-2-16,16-3 11 15,6-2 21-15,4-5-23 0,6-1 12 16,2 0-9-16,3-7 2 16,-1-8-9-16,-2-3-6 15,-4-2 9-15,-2-2-3 16,-5 3 0-16,-4 5 9 15,-5 4-18-15,-8 5 1 16,-6 2 15-16,0 3-6 16,0 0-14-16,-11 3 0 15,-10 9 2-15,-1 8 0 16,3-2-2-16,2 2 4 16,5 1-5-16,3 0 3 15,5 0-2-15,2-3 12 0,2-1-11 16,0-3 2-16,3-2-1 15,14-4 1-15,-1-5 2 16,3-3-5-16,4 0 5 16,-2-11 1-16,0-7-5 15,-6-3 5-15,-7 0-6 16,-5-1-5-16,-3 1-6 16,0 3-37-16,-8 3 12 15,-7 8 25-15,-2 6-5 16,2 1 6-16,2 0 2 15,4 8 7-15,5 4 1 16,4 2-5-16,0-2 5 16,4 0 1-16,12-2-1 0,7-5 9 15,-1-2 2-15,6-3-10 16,4 0 21-16,-1-6-19 16,2-10 4-16,1-4-7 15,-5 1 6-15,-2-2-2 16,-7 2-3-16,-3 0-1 15,-7 3 11-15,-5 4 8 16,-5 3 13-16,0 2-13 16,0 3-9-16,-2 4-4 15,-5 0-1-15,1 0-5 16,-6 4 0-16,7 9 3 16,-2 2-5-16,1 4 2 0,0 1 0 15,5-1 3-15,1-2-1 16,0-1 0-16,0-2 0 15,1-5-2-15,9 0-3 16,1-2 2-16,4-4 1 16,1-3 5-16,3 0-4 15,1 0 4-15,2-10-5 16,1-4 0-16,-5-4 0 16,-2 1 5-16,-2-3-1 15,-4 2-5-15,-1-1 1 16,-5 1 0-16,1-1 3 15,-3 1-2-15,3 3-1 16,0 0-1-16,-1 6 1 16,-1 4-2-16,3 1 2 15,-1 4 0-15,2 0 0 0,2 0-3 16,3 1 1-16,3 11-2 16,0 4 4-16,0 1-3 15,1 2 7-15,0-2-2 16,0-3-2-16,-4-5-2 15,1-1 2-15,-6-5 3 16,2-3 1-16,-1 0 0 16,1-11 1-16,2-9-10 15,-2-8-51-15,-3-4-276 16</inkml:trace>
  <inkml:trace contextRef="#ctx0" brushRef="#br1" timeOffset="604567.2714">24534 7413 978 0,'0'0'154'0,"0"0"-120"0,0 0 13 15,0 0-27-15,0 0-15 16,0 0-5-16,12 39-147 16,-5-30-604-16</inkml:trace>
  <inkml:trace contextRef="#ctx0" brushRef="#br1" timeOffset="626155.2734">4839 5799 470 0,'0'0'186'0,"0"0"-147"15,0 0 52-15,0 0 26 16,0 0 30-16,0 0-36 16,0 0-51-16,-5 0-13 15,5 0-30-15,0 0-9 16,0 0-8-16,14-3 3 15,13-9-3-15,10 0 1 16,8 3 1-16,4 0 6 16,5 4-2-16,-2-1-8 15,0-1 2-15,-6-2 0 0,-1 3-2 16,-9-3 2-16,-6 4-2 16,-11 0 2-16,-8 2-1 15,-1 3-6-15,-7-2 6 16,-3 2 1-16,0 0-5 15,0-1-11-15,-3 0-5 16,-9-1-28-16,-3 2 19 16,-1 0-40-16,-4 0 53 15,1 0-86-15,-1 0-39 16,1 4 57-16,-3 3-103 16,2-2-10-16,-5-1 29 15</inkml:trace>
  <inkml:trace contextRef="#ctx0" brushRef="#br1" timeOffset="626437.7087">5052 5738 448 0,'0'0'187'0,"0"0"-145"16,0 0-20-16,0 0 37 15,0 0 27-15,0 0-25 16,66-9-41-16,-35 1-6 16,4-1-1-16,1-1-13 15,2-1-47-15,-7-2-310 16</inkml:trace>
  <inkml:trace contextRef="#ctx0" brushRef="#br1" timeOffset="630282.1346">4227 4821 73 0,'0'0'2'15,"0"0"-2"-15</inkml:trace>
  <inkml:trace contextRef="#ctx0" brushRef="#br1" timeOffset="630683.5714">4227 4821 178 0</inkml:trace>
  <inkml:trace contextRef="#ctx0" brushRef="#br1" timeOffset="635501.4823">6086 4720 475 0,'0'0'104'0,"0"0"26"15,0 0-14-15,0 0-8 16,0 0-9-16,0 0-28 15,-33-3-54-15,30 3-2 16,3 0 4-16,0 0-19 16,0 0-15-16,0 0-8 15,0 0-156-15,6 0-50 16,-1 0-294-16</inkml:trace>
  <inkml:trace contextRef="#ctx0" brushRef="#br1" timeOffset="673323.1826">14232 6491 446 0,'0'0'79'0,"0"0"-17"16,0 0 50-16,0 0 6 15,0 0-22-15,0 0-23 16,0 0-20-16,0 0-3 16,0 0-11-16,-2 0 13 0,-2 0-28 15,-3 2-9-15,-7 16-4 16,-1 3-2 0,-5 7 2-16,-1 2 4 0,-4 4-1 15,-2-1-12 1,-1 0-2-16,1-5 0 0,5-4-9 15,7-9-152-15,10-12-223 16</inkml:trace>
  <inkml:trace contextRef="#ctx0" brushRef="#br1" timeOffset="690870.8475">14139 6472 179 0,'0'0'110'0,"0"0"-33"16,0 0 11-16,0 0-20 16,0 0 25-16,0 0-41 15,0 0-29-15,0 0 66 16,0 0-42-16,0 0-9 15,-1 0-16-15,1 0 17 16,0 0-8-16,0 0-14 0,0 0 7 16,-3 0 8-16,3 0-8 15,0 0-17-15,0 0 24 16,0 0-15-16,0 0 7 16,0 0-17-16,0 0 16 15,0 0-13-15,0 0-2 16,0 0 30-16,0 0-20 15,0 0 7-15,0 0-9 16,0 0-2-16,0 0-2 16,0 0-6-16,0 0-9 15,0 0 14-15,0 0-13 16,0 0 3-16,0 0-9 16,0 0 9-16,0 0 0 0,0 0 1 15,0 0-1-15,0 0 1 16,0 0 2-16,0 0 9 15,0 0-12-15,0 0 5 16,0 0-3-16,0 0 2 16,0 0-3-16,0 0-1 15,0 0 0-15,0 0 0 16,0 0 0-16,0 0-1 16,0 2 1-16,0-1 0 15,0 2 0-15,3-2 3 16,0 1-3-16,0 0 1 15,1-1 3-15,-3-1-2 0,-1 2-2 16,2-2 0-16,-1 2 4 16,3 1-4-16,0-1-4 15,0 3 1-15,2 2 3 16,-1 0 0-16,4 3 1 16,-2 2-1-16,-2 3 0 15,2 4-4-15,-5 3 4 16,-2 0 0-16,0 4 7 15,0 1-7-15,-11 3 1 16,-4-1 0-16,-3-1 14 16,-1-1-15-16,-2-6-102 15,-4-6-371-15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13:06.2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14865 11341 359 0,'0'0'26'16,"0"0"-23"-16,0 0-1 16,0 0 4-16,0 0-1 15,0 0 2-15,0 0 35 16,0 0 6-16,81 20-21 16,-50-22-3-16,7-2-1 15,0 3-14-15,7-2 4 16,0 3-10-16,5 0 16 15,7 0-7-15,3 0-10 16,13 0 10-16,7 0-11 0,7 0 18 16,5 0-14-1,2-4-3-15,0 4 2 0,-1-3-3 16,-5-2-1-16,-6 3 8 16,-6 0-8-16,-3-3-4 15,-3 5 4-15,-8 0 6 16,-6 0-6-16,-10 0 4 15,-10 0-4-15,-4 0 11 16,-11 0 8-16,-1 0-13 16,-6 0 2-16,-3-2-7 15,-6 2 28-15,1-1 2 16,-3 1 4-16,-2-2 8 0,-1 1-17 16,0-1 5-16,2-2-16 15,-2 1-15-15,5-1-12 16,-4 1 2-16,1 0-9 15,5 1 19-15,-3-4-129 16,1-4-164-16</inkml:trace>
  <inkml:trace contextRef="#ctx0" brushRef="#br0" timeOffset="2124.2182">15465 12451 308 0,'0'0'99'0,"0"0"-52"15,0 0 17-15,0 0-20 16,0 0 37-16,0 0 8 16,0 0-40-16,-21-3-4 15,21 3 25-15,0 0-23 16,0 0 5-16,0 0-6 15,0 0-22-15,0 0-2 16,0 0-19-16,0 0 10 0,0 0-13 16,0 0 11-16,2-2-2 15,13-3-9-15,8 2 3 16,1-4 4-16,2 2-7 16,-1 1 4-16,-3-1-3 15,-2 4-2-15,0-1 2 16,-2 2-5-16,-3 0-93 15,-1 0-106-15,-7 0-173 16</inkml:trace>
  <inkml:trace contextRef="#ctx0" brushRef="#br1" timeOffset="406674.9103">14703 10096 156 0,'0'0'263'0,"0"0"-184"15,0 0-57-15,0 0 27 16,0 0 14-16,0 0 8 15,0 0-25-15,0 0-20 0,-16 0-22 16,23 2 1 0,6 6 16-16,8-5-15 0,0 3 0 15,6-3-3-15,4-1 2 16,2 1 3-16,6-1-8 16,0-2 1-16,2 1-4 15,2-1 9-15,-1 0-6 16,-4 0 0-16,-4 0 0 15,-6 0-2-15,-5 0 2 16,-6 0-32-16,-6 0-24 16,-2 0-13-16,-3 4-22 15,-3 1-31-15,-3 0-68 0</inkml:trace>
  <inkml:trace contextRef="#ctx0" brushRef="#br1" timeOffset="411965.1527">14889 12485 134 0,'0'0'11'0,"0"0"6"0,0 0 24 16,0 0-14-16,0 0 31 16,0 0 3-16,0 0-16 15,-3-38 13-15,3 34-23 16,0 0-11-16,2 1 13 16,-2 0-3-16,1 0 13 15,-1 3-23-15,0 0 0 16,0 0 15-16,0 0-28 15,0 0 1-15,0 0-2 16,3 0-5-16,3 0-5 16,3 4 7-16,2 8 11 15,2 0-11-15,3 2-4 16,4-2 4-16,-2 1 2 0,5-4-2 16,1 3-1-16,-1-2-3 15,5-2-3 1,1 3 4-16,-2-5-4 0,2 3 4 15,1-4 1-15,0 4-3 16,0-2-2-16,1 0 0 16,-4 1 0-16,3-1-3 15,-2 1 7-15,-1 0-5 16,6-3 4-16,-2 3-6 16,2-5 4-16,-2 2-2 15,0-1 2-15,-1-1 0 16,-1-1 1-16,-1 1-2 15,-1-3 0-15,-4 0 2 16,0 0-2-16,1 0 2 16,-2-8 1-16,-1-1 4 0,-3-1-5 15,-2 3-2-15,-1-3 1 16,2 4-3-16,-5-2 6 16,2 3-7-16,-1 1 7 15,-1 0-4-15,2 0 0 16,0-1-1-16,2-1 1 15,-2 2 0-15,2-4 7 16,-1-1-7-16,1 0 2 16,-2 1-4-16,-1 1 4 15,-2 0-4-15,-2 3-1 16,-2-2-3-16,-1 4 5 16,-3-1-60-16,-2 0 2 0,1 2-47 15,-2-2-108 1,0-2-202-16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21:04.77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13029 15250 501 0,'0'0'61'16,"0"0"-50"-16,0 0-7 15,0 0 2-15,0 0 14 16,0 0 20-16,0 0-4 16,0 0-18-16,0 0 30 15,93 55 12-15,-77-47-28 16,3-2 8-16,5-2 37 16,3-4-39-16,4 0 36 15,4 0-23-15,1-10-29 16,-2-3-10-16,2-1-5 15,-5-2 8-15,-2 1-10 16,-4 0 1-16,-3 1-4 16,-4 1-2-16,-2 4 0 0,-4-3-52 15,-3 2-156-15,-4-2-131 16</inkml:trace>
  <inkml:trace contextRef="#ctx0" brushRef="#br0" timeOffset="5648.452">14567 7171 547 0,'0'0'62'0,"0"0"-4"16,0 0-29-16,0 0 24 16,0 0 18-16,0 0-31 15,0 0-23-15,24-35-5 16,-8 31-11-16,-1 4 3 16,0 0-2-16,-1 0-2 15,-4 0-3-15,2 12-4 16,-7 7 2-16,-1 0 10 15,-4 6-2-15,0 1 0 16,0-1 6-16,-11 2-2 16,-3-6 4-16,5-3-1 15,3-6-9-15,2-3-1 0,4-5 0 16,0-4-18-16,0 0-131 16,5-18-70-16,9-9-325 15</inkml:trace>
  <inkml:trace contextRef="#ctx0" brushRef="#br0" timeOffset="5904.7463">14842 7093 481 0,'0'0'127'0,"0"0"-73"15,0 0 3-15,0 0 5 16,0 0 16-16,0 0-15 15,-60 39-32-15,52-22-18 16,1 2 3-16,4 0 5 16,3-3-10-16,0 0 5 15,0-2-11-15,3-1-5 16,11-2 5-16,3-1-4 16,7-5 3-16,6-2-4 15,4-3-49-15,1 0-170 16,-4 0-348-16</inkml:trace>
  <inkml:trace contextRef="#ctx0" brushRef="#br0" timeOffset="11115.8423">16205 7181 560 0,'0'0'54'15,"0"0"-31"-15,0 0-4 16,0 0-1-16,0 0 27 15,0 0-8-15,0 0-29 16,51-44 0-16,-36 41-1 16,-2 3 5-16,0 0-9 15,-1 0-2-15,-3 5 10 16,-1 8-11-16,-1 0 3 16,-4 3 2-16,-3 2 0 15,0-1 2-15,0 3 4 0,-7-3-2 16,-2 0 0-1,1-2-1-15,0-4-7 0,3-2 5 16,0-3-6-16,5-6-17 16,0 0-112-16,0 0-80 15,6-6-215-15</inkml:trace>
  <inkml:trace contextRef="#ctx0" brushRef="#br0" timeOffset="11431.1905">16482 7072 432 0,'0'0'86'0,"0"0"-48"0,0 0-5 16,0 0 36-16,0 0 3 15,0 0-53-15,-19-1-10 16,9 4-5-16,1 11-1 15,0-3 9-15,1 3 3 16,-1-1 2-16,5 0 10 16,-1 2-21-16,1-1 8 15,2 0-1-15,2 0-8 16,0-3 17-16,0 0-22 16,0-1 10-16,9-3-9 0,4-1 1 15,4-1-2-15,5-3 1 16,7-2-1-16,-1 0-104 15,0-5-272-15</inkml:trace>
  <inkml:trace contextRef="#ctx0" brushRef="#br0" timeOffset="13015.0587">15844 7232 445 0,'0'0'151'15,"0"0"-106"-15,0 0-8 16,0 0 63-16,0 0-38 15,0 0-6-15,22-72-30 16,-10 51-2-16,-5 2-2 16,3-5 6-16,-6 5 1 0,1 1-2 15,-4 6-6-15,-1 5 0 16,0 5 20-16,0 2-21 16,-6 2-17-16,-12 19-3 15,-6 8 6-15,-1 7-3 16,4 3-3-16,6-1 2 15,6-3-1-15,5-2-1 16,4-5 0-16,0-2 1 16,4-6-1-16,10-1 0 15,-1-3 0-15,3-6 1 16,2-3-1-16,-1-4-2 16,0-3 2-16,-3 0 2 15,1-7-2-15,-6-5 0 16,-3 2-3-16,-5-1 11 0,-1 3-13 15,0 1 10-15,-1 7-5 16,-12 0 0-16,-1 0-2 16,0 4 0-16,0 10 2 15,3 1 0-15,5 0-1 16,5-1-1-16,1-1-22 16,0-6-130-16,16-6-5 15,5-1-158-15</inkml:trace>
  <inkml:trace contextRef="#ctx0" brushRef="#br0" timeOffset="13264.2032">15998 7054 521 0,'0'0'42'0,"0"0"-28"15,0 0-8-15,-32 72 35 16,31-42 29-16,1 4-49 16,0 0 35-16,1 2-30 15,14-4-12-15,0 0-14 16,4-4 5-16,4-3-15 16,-1-4 10-16,1-6-165 0,-4-11-310 15</inkml:trace>
  <inkml:trace contextRef="#ctx0" brushRef="#br0" timeOffset="13608.5245">16630 6925 492 0,'0'0'68'0,"0"0"-55"0,0 0 60 16,0 0 6-16,0 0 20 15,58 72-21-15,-46-44-51 16,-2 4 5-16,-5 3 25 15,-4-1-44-15,-1 0-7 16,0 2-5-16,-6 1 4 16,-9 1-3-16,1-1-2 15,-9 0-129-15,0-8-272 16</inkml:trace>
  <inkml:trace contextRef="#ctx0" brushRef="#br0" timeOffset="88970.4324">9664 16215 436 0,'0'0'407'15,"0"0"-287"-15,0 0-49 16,0 0-19-16,-83-30 50 15,54 32-56-15,-2 19-8 16,-3 8-20-16,2 7-14 16,7 2 16-16,7 3 0 15,11-1-13-15,7-3 1 0,1-4 1 16,20-6-3 0,6-10 2-16,6-8-6 0,6-7-1 15,1-2 2-15,0-9-3 16,-4-15 1-16,-8-1 3 15,-9-3-2-15,-13 1 5 16,-6 3-5-16,0 2 3 16,-11 3-5-16,-10 5-7 15,-6 2 5-15,-3 2-14 16,2 5 8-16,2 1-1 16,6 1 4-16,6 2 3 15,3 1-2-15,4 0 2 16,1 1 1-16,3 10-6 15,-1 3 7-15,4 2-4 16,0 1 4-16,0 1 0 0,3 1-1 16,4-3-2-16,4-4 1 15,2-4-4-15,3-5 5 16,2-3-8-16,5 0-6 16,5-19 15-16,2-7 3 15,1-2-3-15,2-4-5 16,-3 7-4-16,0 6 8 15,-5 4 0-15,-3 10-11 16,-7 5 10-16,-4 0-2 16,-7 15-10-16,1 9 14 15,-5 5 0-15,0 0-4 16,0 3 4-16,0-6 0 16,0-4-1-16,0-7 1 15,0-8 0-15,0-6 0 0,12-1-9 16,5-4 9-16,5-12 5 15,4-4-1-15,4 4-8 16,5 2 4-16,1 3 0 16,2 6-60-16,-1 2-116 15,-4 3-164-15</inkml:trace>
  <inkml:trace contextRef="#ctx0" brushRef="#br0" timeOffset="89583.4254">10855 16148 844 0,'0'0'40'0,"0"0"-34"15,0 0 26-15,0 0 72 16,-98 65-13-16,76-38-32 16,3-4-24-16,4 2 7 15,1 0-7-15,4-2-5 0,5-1-4 16,5-5-10 0,0-2-3-16,4-5-8 0,12-5-4 15,2-5-2-15,4 0 2 16,3-17-1-16,1-8 11 15,-5-3-8-15,-2-2-2 16,-7 2 5-16,-4 3-3 16,-4 0 3-16,-4 4-6 15,0 3 0-15,0 4 0 16,0 5 0-16,-4 4-1 16,3 5 1-16,0 0-7 15,-3 0 6-15,1 8 1 16,1 9 4-16,2 2-4 15,0-1 0-15,0-3 1 16,9-2 0-16,5-3-1 16,2-6-4-16,0-4 3 0,4 0 1 15,-2-3 0-15,-1-12 2 16,-1-5 9-16,-2 2-11 16,-5 1 5-16,1 10-5 15,0 4 0-15,0 3-8 16,8 0 4-16,0 13 4 15,4 4 0-15,3 2-1 16,2 0-16-16,6-5-115 16,0-6-207-16,-2-6-304 15</inkml:trace>
  <inkml:trace contextRef="#ctx0" brushRef="#br0" timeOffset="90280.115">12046 16068 211 0,'0'0'570'15,"0"0"-412"-15,0 0-22 16,-80-7-24-16,54 19-48 16,1 11-27-16,4 5-11 15,9 2-3-15,7 0-9 16,5-5-5-16,4-5-3 15,18-5-6-15,5-7 0 16,7-8 0-16,0 0 1 16,-1-17 4-16,-4-10-5 15,-10-2 3-15,-4-2 2 0,-9-2-5 16,-6 2-9 0,0 3-3-16,-9 6-8 0,-7 7 11 15,1 5 2-15,0 8 6 16,6 2-1-16,3 0-7 15,3 0 8-15,3 9-3 16,0 1-1-16,0 2 4 16,0 4 2-16,4 0-3 15,7 6 2-15,2-1 0 16,-1 0 0-16,0 3 0 16,3-3 0-16,-3 1 2 15,0-5-2-15,1-5 3 16,-4-2-5-16,-1-7 2 15,-1-3-1-15,2 0 1 16,0-11 37-16,4-10-9 0,3-8-10 16,0-3-16-16,1-5 13 15,-1-1-4-15,-3 3-2 16,-1 5-9-16,-3 8 0 16,-4 9 0-16,2 7-3 15,-3 6-58-15,-4 0-278 16,0 14-33-16</inkml:trace>
  <inkml:trace contextRef="#ctx0" brushRef="#br0" timeOffset="90641.2108">12374 16254 738 0,'0'0'118'0,"0"0"-17"15,0 0 10-15,0 0-28 16,0 0-27-16,0 0-26 15,63-79-15-15,-45 56 0 0,0 4-8 16,-3-2 12-16,-5 1-14 16,-4 3 16-16,0 1-9 15,-3 5-4-15,0 4-8 16,-3 6-5-16,0 1-47 16,0 0-214-16,0 9-185 15</inkml:trace>
  <inkml:trace contextRef="#ctx0" brushRef="#br0" timeOffset="91053.3137">12288 16012 614 0,'0'0'181'16,"0"0"-56"-16,0 0 9 16,0 0 17-16,0 0-57 15,0 0-49-15,-11-29-33 16,11 41-9-16,0 16 6 16,0 7 14-16,1 5-9 15,6 0-6-15,2 1 9 16,3-5-8-16,0-2 0 15,1-7-3-15,-1-6 0 16,0-7-3-16,-2-8-1 0,-1-6 5 16,5 0-6-16,-3-15 13 15,6-16 6-15,0-7-18 16,-4-7 8-16,-3-2-4 16,-4 2-6-16,-1 8 0 15,-4 12-16-15,0 13-55 16,2 10-11-16,-2 2-97 15,1 7-231-15,-2 12 75 16</inkml:trace>
  <inkml:trace contextRef="#ctx0" brushRef="#br0" timeOffset="92283.8281">12522 16198 324 0,'0'0'227'0,"0"0"-40"0,0 0-18 15,0 0 38-15,0 0-73 16,0 0-77-16,83-55-21 15,-60 30-14-15,-1 1-20 16,-2 5 5-16,-7 0 2 16,-4 11-8-16,-8 4 3 15,-1 4-4-15,0 0-3 16,0 0 1-16,-10 12 1 16,-3 7 2-16,0 2 3 15,3 2 3-15,7-2-2 16,3-3-3-16,0-1-1 15,2-4 1-15,17-3-2 16,2-2-4-16,5-6 4 16,-1-2 3-16,0 0-3 0,2-7 0 15,-2-6 5-15,-4-4-5 16,-3-2 0-16,-6 0 1 16,-3-2 1-16,-5-1-1 15,-4-3-2-15,0 1-12 16,0 2-4-16,0 1 7 15,-3 2-1-15,-7 3-6 16,0 4 10-16,1 5 6 16,-2 4-10-16,2 2 5 15,3 1 0-15,2 0 2 16,-2 0 1-16,6 0 2 16,0 0-6-16,0 7 5 0,3-3-1 15,9-1 3-15,6-1-1 16,-1-2 1-16,6 0 0 15,2 0 1-15,2-4-1 16,3-3 2-16,6-2-6 16,9-2 8-16,1 2 3 15,2 1 1-15,-11 4-6 16,-12 3-2-16,-8 1 1 16,-11 0 3-16,-5 0-1 15,-1 0-2-15,0 8 14 16,-4 6 31-16,-7-1-34 15,2 3 0-15,3 0-3 16,5 6-2-16,1-2 0 0,0 5-6 16,17-3 3-16,5-2 4 15,3-4-8-15,3-5 2 16,1-4 3-16,-3-4-4 16,-3-3-1-16,-6 0 2 15,-3 0-1-15,-5-7-1 16,-3 0 2-16,-3 0 0 15,-3 3 3-15,0 0-5 16,0 4 1-16,0 0-1 16,0 0 3-16,0 4-3 15,0 7-5-15,0 2 1 16,0-2 4-16,0-4-1 0,7-3-1 16,7-4 1-1,4 0 1-15,2-8-2 0,5-12 2 16,-5-4-16-16,-5-3-66 15,-4 5-6-15,-8 2-5 16,-3 7-24-16,0 8-15 16,-5 5 66-16,-11 0 54 15,1 9 12-15,0 6 56 16,4-3 6-16,8 2 16 16,2-3-31-16,1 0-3 15,0-3-22-15,6-4-10 16,9-1-3-16,4-3 9 15,4 0-17-15,-2 0-1 16,0 0 4-16,-1-7-4 0,-3-3 0 16,-1-2-21-16,-4 1 0 15,0-3 21-15,-4 0 1 16,-1 0 2-16,-1 0-3 16,0 3 3-16,3-1-1 15,-2 5 0-15,1 3-1 16,4 1 3-16,-4 3-2 15,2 0 18-15,1 9-13 16,-3 8 12-16,1 3-6 16,-1 1-8-16,-3-2 0 15,0 1 0-15,1-5-4 0,-2-7 0 16,0-5-1 0,3-3-55-16,2-3-83 0,-2-14-46 15,2-6-90-15,0-1-74 16</inkml:trace>
  <inkml:trace contextRef="#ctx0" brushRef="#br0" timeOffset="92354.4528">13872 15975 175 0,'0'0'134'16,"0"0"-30"-16,0 0-45 16,0 0-35-16,100-5-24 15,-57 10-254-15,15 3 122 16</inkml:trace>
  <inkml:trace contextRef="#ctx0" brushRef="#br0" timeOffset="93183.2516">15226 15995 846 0,'0'0'48'15,"0"0"-22"-15,0 0-5 16,0 0 102-16,91 10 20 16,-52-32-64-16,1-7-45 15,-5-5-14-15,-1 0-14 16,-8-2-1-16,-7-1 0 16,-8 1-3-16,-11 3-2 15,0 4 1-15,-7 5 0 16,-12 6 1-16,3 7 2 15,6 3 12-15,4 8-3 0,2 0 0 16,2 0-11-16,1 16 0 16,-1 12 0-16,2 9 2 15,0 3 3-15,0 1 0 16,2 0-3-16,3-2 10 16,2-4-14-16,-1-4 0 15,3-5 2-15,-3-11-2 16,-2-6 0-16,1-9 0 15,2 0-14-15,7-17 14 16,5-12 9-16,2-4-9 16,3 4-8-16,-6 9-19 15,0 11 19-15,-1 8-15 0,-3 1 18 16,2 1 4 0,-1 15-3-16,1 4 4 0,-2-3 2 15,2 0 2-15,-1-3-2 16,5-4 0-16,-2-9 2 15,3-1-3-15,-1 0 2 16,-2-15-2-16,0-3-1 16,-6 1-18-16,-3 3-10 15,-6 4 18-15,-3 5-11 16,0 5 13-16,0 3-11 16,-2 14 19-16,-2 6 15 15,4 1-6-15,0 1-6 16,14-5-6-16,12-4 0 15,12-6-13-15,11-10-197 16,6 0-521-16</inkml:trace>
  <inkml:trace contextRef="#ctx0" brushRef="#br0" timeOffset="93572.8781">16925 15587 898 0,'0'0'160'0,"0"0"-89"16,0 0 0-16,0 0-15 15,0 0-20-15,-103 24 2 16,81-3-11-16,6 1-6 15,10-2-10-15,6 1-6 16,3-4-2-16,25-2-3 16,12-4 4-16,5 3-2 15,2 0 3-15,-9-2-4 16,-13 3 2-16,-14-3-3 16,-11 3 3-16,0-2-3 15,-16 2 3-15,-7-2 1 16,-2-2-2-16,7-6-2 15,9-3-3-15,7-2-13 0,2 0-61 16,11-16-301 0,14-6-190-16</inkml:trace>
  <inkml:trace contextRef="#ctx0" brushRef="#br0" timeOffset="94615.1444">17170 15738 554 0,'0'0'289'0,"0"0"-201"16,0 0 60-16,0 0-29 16,-91 66-40-16,86-51-43 15,5-3-17-15,0-2-12 0,6-3-7 16,15-5 3 0,4-2-3-16,2 0 2 0,1-7 7 15,-3-5-8-15,-6 1 4 16,-7 1-3-16,-5-1-1 15,-5 2-1-15,-2 2 0 16,0 1-1-16,0 2-9 16,-4 1-5-16,-2 2-17 15,0 1-4-15,-2 0 5 16,-2 0-6-16,1 1 37 16,-2 7-1-16,2 1-1 15,0 1 4-15,5-3-3 16,1 0 3-16,3 2-3 15,0-5 4-15,0 0 0 16,0-1-1-16,14-3 2 0,2 0-3 16,1 0-1-16,0-4 0 15,0-7-3-15,-3 0 0 16,0 1-18-16,-5 1 7 16,0-2 10-16,-2 4 4 15,0-3 0-15,1-2 3 16,-2-2 7-16,3 0-6 15,0-3 8-15,-1-3 11 16,0-2-7-16,0 0-1 16,-1-3 1-16,-2 0 3 15,-1 0-4-15,1-3-3 16,-2 2 8-16,3-1-5 0,-1 7-11 16,0 3 19-1,-2 9-6-15,0 6-7 0,-3 2-10 16,0 0-1-16,0 10-8 15,0 13 9-15,-3 7 8 16,-5 3-6-16,3 3 2 16,-1-3 2-16,6-3-4 15,0-3 0-15,0-9-2 16,11-5 0-16,5-9 7 16,6-4-12-16,3 0 14 15,2-7-5-15,3-9 6 16,0-2-10-16,-5 1 0 15,-1 4 4-15,-8 5-4 0,-7 4 0 16,-4 4-4-16,-4 0-7 16,-1 0-19-16,0 7 30 15,-6 7-2-15,-7 2-2 16,-4-1 8-16,5 1-2 16,-2 1-1-16,5 2-1 15,0-2 0-15,6 2 0 16,3-4 6-16,0 0-3 15,3-5-2-15,12-1-1 16,4-6 4-16,2-3-2 16,4 0-1-16,1-10 0 15,-3-8 2-15,-4-5 9 0,-3-2-12 16,-6-1 1 0,1-3 2-16,-8 0-2 0,0 0-2 15,-3 2 1-15,0 5-1 16,0 10 1-16,0 5 6 15,0 4-6-15,0 3 2 16,0 0-7-16,0 13 10 16,0 8-4-16,0 6-1 15,10 2-6-15,14 6-44 16,6-2-161-16,10-4-200 16</inkml:trace>
  <inkml:trace contextRef="#ctx0" brushRef="#br0" timeOffset="95060.4263">19019 15349 907 0,'0'0'209'16,"0"0"-131"-16,0 0 8 16,0 0-5-16,0 0-62 15,0 0 20-15,-1 60-12 16,10-24-11-16,-1 3 6 16,-3-1-10-16,0-3-6 15,-2-4-5-15,3-4 3 16,1-5-4-16,7-5 0 15,2-5-17-15,3-10-123 0,5-2-454 16</inkml:trace>
  <inkml:trace contextRef="#ctx0" brushRef="#br0" timeOffset="95215.0419">19275 15684 798 0,'0'0'458'16,"0"0"-357"-16,0 0-36 15,0 0-21-15,0 0-37 16,0 0-7-16,-5-56-3 16,29 39-129-16,-2-3-298 15</inkml:trace>
  <inkml:trace contextRef="#ctx0" brushRef="#br0" timeOffset="95582.6731">19492 15354 840 0,'0'0'254'16,"0"0"-185"-16,0 0 21 15,0 0-14-15,100-35-36 16,-67 35-15-16,1 10-16 16,-7 11-3-16,-8 4-6 15,-10 5-1-15,-9 2 1 16,0 1 2-16,-19-1 4 15,-11-1-5-15,1-5-1 16,2-6 1-16,9-9 0 0,10-7-2 16,7-4-21-16,1 0 1 15,0-1 14-15,12-8-15 16,4 1 22-16,5 3-7 16,0 4 15-16,1 1-6 15,-1 0 29-15,5 1-16 16,0 11 7-16,0-2-18 15,-1 2-1-15,-4-1 7 16,1-1-10-16,-2-4-25 16,-4-6-203-16,-3 0-479 15</inkml:trace>
  <inkml:trace contextRef="#ctx0" brushRef="#br0" timeOffset="96771.329">20137 15417 1075 0,'0'0'140'16,"0"0"-121"-16,0 0 28 15,0 0-11-15,117-81-26 0,-66 63-4 16,1 3-6-16,-3 3-2 16,-5 6-179-16,-14 3-99 15,-11 1-211-15</inkml:trace>
  <inkml:trace contextRef="#ctx0" brushRef="#br0" timeOffset="96981.6692">20413 15308 721 0,'0'0'163'0,"0"0"-58"16,0 0 33-16,0 0-53 16,0 0-31-16,0 0-40 15,3 44 60-15,6-16-38 16,2 4-17-16,-2 1 2 0,0 0-4 15,0-2-17 1,-1-4 4-16,1-6-3 0,1-4-2 16,4-5-8-16,1-11-142 15,1-1-240-15,-1-11-309 16</inkml:trace>
  <inkml:trace contextRef="#ctx0" brushRef="#br0" timeOffset="97283.4942">20741 15387 935 0,'0'0'123'15,"0"0"-85"-15,0 0 6 16,0 0 80-16,0 0-60 0,12 71-37 16,-4-45-1-16,3-2-7 15,0-3-7-15,-3-5-2 16,3-5-10-16,-2-8 8 15,1-3-5-15,4 0 9 16,-1-19 13-16,6-8-9 16,2-3-15-16,-3-3 7 15,0 0-8-15,-3 4 0 16,-3 7 0-16,-5 7 0 16,1 6-5-16,-2 8-47 15,4 1-115-15,-1 0-175 16,0 0-318-16</inkml:trace>
  <inkml:trace contextRef="#ctx0" brushRef="#br0" timeOffset="98801.4363">21913 15354 500 0,'0'0'503'0,"0"0"-425"16,0 0-12-16,0 0 47 16,0 0-18-16,0 0-49 15,32-31-29-15,-3 10-6 16,3-2-2-16,-4-2-7 16,-3 0 2-16,-5 3 0 15,-8 2-4-15,-8 6 0 16,-4 4-1-16,0 6 0 15,-6 4 1-15,-10 0 0 16,-5 4 0-16,0 15 0 0,1 3 1 16,5 0-1-16,8 2 0 15,4 0-3-15,3-2 3 16,0 0 2-16,12-6-2 16,9-1 0-16,4-7 0 15,8-7 1-15,4-1 1 16,4 0-1-16,1-13-1 15,-2-2 0-15,-1-2 0 16,-6 3-1-16,-10 3 3 16,-5 2 6-16,-10 4-8 15,-2 1-4-15,-5 4 4 16,-1 0 0-16,0 0-4 16,0 0 3-16,-3 0 2 15,-9 6-3-15,-4 6 6 0,0 0-4 16,-1 3 1-16,-1 0-1 15,2 2 0-15,-1-1 2 16,8 0-2-16,2 0-2 16,4 1 2-16,3-3 0 15,0 1 0-15,0-3 0 16,10-1 0-16,5-5 0 16,0-1 0-16,2-3 0 15,2-2 0-15,-3 0 1 16,-2-7 2-16,2-8-3 15,-5-3 6-15,-4-2-12 0,-1 1 5 16,-6-1 1 0,0 1-6-16,0 4-8 0,-10 4-14 15,-1 3 5-15,-1 3-6 16,-3 4-3-16,2 1-10 16,0 0 7-16,3 0 24 15,4 6 2-15,3-2-6 16,3 1 9-16,0-1-6 15,0 0 3-15,8 1-3 16,9-3 2-16,6-2 10 16,3 0 1-16,2 0-1 15,2-8-10-15,0-4-10 0,-2-4 13 16,2-1-10 0,-5 0 17-16,5-3 0 0,-2 2 5 15,-1 0-5-15,3 2 1 16,-1 2-1-16,-4 3 2 15,-6 4-2-15,-5 2 1 16,-6 1-2-16,-3 4 4 16,-5 0 0-16,0 0-2 15,-2 0 0-15,-15 11 20 16,-7 6-1-16,1 2-7 16,2 4-9-16,4-4-2 15,8 2 6-15,7-2-8 16,2-3 4-16,0-2 1 15,11-5-4-15,12-3 7 16,7-5 6-16,6-1-10 0,0 0 7 16,-1-12-9-1,0-4 6-15,-8-2-1 0,-3-2-6 16,-3 0-1-16,-4-2 3 16,-3-1-3-16,-1 0 18 15,-4-1 8-15,-3 1-15 16,-3 0-8-16,-2 4 2 15,1 5 7-15,-2 6 3 16,0 2-6-16,0 5 8 16,0 1-11-16,0 0-6 15,0 6 5-15,0 10-5 16,2 5 4-16,-2 4-4 16,1-1 0-16,-1-2 7 15,0-1-1-15,0-4-2 0,0-5 6 16,2-2-7-16,-2-8 2 15,1-2-4-15,3 0 4 16,1-5 5-16,7-14-8 16,4-2-1-16,4 3-1 15,2 1 1-15,-1 7-3 16,-3 5 2-16,3 1 0 16,-2 3 0-16,2 1 2 15,1 0-3-15,0 0 2 16,2 0-1-16,1 8 0 15,-1 0-119-15,-7 1-331 16</inkml:trace>
  <inkml:trace contextRef="#ctx0" brushRef="#br0" timeOffset="100782.0115">23735 15112 330 0,'0'0'379'0,"0"0"-323"16,0 0-18-16,0 0 120 16,0 0 15-16,0 0-94 15,0 0-60-15,-39 12-5 0,6 17 32 16,3 2-22-16,3 1 3 16,9-1-3-16,8-6-20 15,10-6 3-15,0-5-5 16,6-7-1-16,16-6 3 15,8-1 3-15,4-11-7 16,2-12 7-16,-2-6 1 16,-7-2-5-16,-1-1-3 15,-7-4 7-15,-6 1-7 16,-2-2-2-16,-8-1-1 16,-2 2 3-16,-1 4 0 15,0 9-3-15,0 9 3 16,0 6 0-16,0 8-1 15,0 0-10-15,0 13 11 0,0 8 0 16,-4 10 0-16,4-2-5 16,0 0 10-16,0-1-1 15,3-3-2-15,10-5-2 16,5-4 4-16,0-6-4 16,3-6-2-16,1-3 2 15,1-1-3-15,-1 0 8 16,0-10-8-16,-2-2 7 15,-8 0-8-15,-8 3-4 16,-2 5-5-16,-2 4 7 16,0 0-3-16,-6 7-2 0,-9 10 8 15,-2 4 5 1,7 1-4-16,1 0 3 0,8-3-1 16,1-2 5-1,0-6-4-15,11-4 3 0,6-4 4 16,7-3-3-16,0 0-1 15,4-14-4-15,-6-6 1 16,-5 0 3-16,-5-1-4 16,-5 3-10-16,-7 2 6 15,0 5-29-15,-7 1-6 16,-11 7 10-16,1 3-9 16,-1 0 29-16,5 0-10 15,4 5 19-15,4 4-1 16,5-1 1-16,0-3-8 15,1 0 2-15,19-4 6 16,4-1 4-16,8 0-2 0,3-8 9 16,0-5-11-16,-1-3 1 15,-4-1 1-15,-5 0-2 16,-4 2 2-16,-8 1 1 16,-5 7-3-16,-7 1 4 15,-1 5 23-15,0 1-8 16,-6 0-11-16,-7 9-7 15,3 5-1-15,2 2 16 16,5 0-2-16,2 1-10 16,1-4 13-16,0-1-14 15,10-4 2-15,11-5-4 0,2-3 0 16,6 0 5 0,1-5-1-16,-1-12-4 0,-6 3 3 15,-3-5-2-15,-8 4 0 16,-3-1-2-16,-2 3 6 15,-6 4-3-15,-1 3-2 16,0 1-1-16,0 3 9 16,0 2-6-16,0 0-3 15,-1 10 0-15,-8 15 0 16,0 4 2-16,-1 6 1 16,-1 5-3-16,-1 3 2 15,-3 0-1-15,-7-4-1 16,1-5 1-16,0-7-1 15,6-10 3-15,6-9-3 16,4-7 1-16,5-1-1 0,7-9 4 16,19-13 6-16,12-7-6 15,13-6-4-15,6 3 0 16,1 4 0-16,-2 5-6 16,-7 10-18-16,-11 9-43 15,-16 4-41-15,-10 0-84 16,-12 10-134-16</inkml:trace>
  <inkml:trace contextRef="#ctx0" brushRef="#br0" timeOffset="101064.9398">22754 16006 390 0,'0'0'666'0,"0"0"-662"15,124-65 7-15,-30 30-3 16,23-2 24-16,24-1 17 16,21 1 2-16,12 1-27 15,3 3-19-15,-5 1-10 16,-10 2 3-16,-10 4-84 0,-17 1-114 15,-25 4-43-15,-29 1-343 16</inkml:trace>
  <inkml:trace contextRef="#ctx0" brushRef="#br0" timeOffset="174049.505">15226 14262 473 0,'0'0'22'0,"0"0"14"15,-110-4 60-15,71 4-52 16,1 0 10-16,3 17 13 16,0 8 2-16,5 5-24 15,2 12-22-15,6 8 11 16,9 7-6-16,4 3-1 16,7-4-1-16,2-8-10 15,5-12-6-15,14-11 4 16,8-10-7-16,6-8 5 15,6-7 4-15,5-3 0 16,1-21-7-16,-3-8-7 16,-8-7 6-16,-10-5-8 15,-11 1 0-15,-11 2 2 16,-2-1-2-16,-27 6-1 16,-10 5 0-16,-8 9 2 15,1 8-2-15,4 13 4 16,8 1-4-16,6 13 1 0,7 16-6 15,6 5 6-15,11 2-1 16,2-5 1-16,4-2 0 16,15-2 7-16,4-10-5 15,6-3-2-15,1-5 0 16,1-6 0-16,0-3-3 16,1 0 3-16,-6-9 6 15,0-10-6-15,-8-6-4 16,-8-6 4-16,-9-2 5 15,-1-5-4-15,-10 1-2 0,-12 2-6 16,-8 7 3 0,-5 7-3-16,-2 12 1 0,3 9 5 15,3 5-6-15,4 20 7 16,7 6-4-16,7 1 4 16,7 0 0-16,6-7-3 15,0-8 3-15,22-10 0 16,10-7 8-16,10 0-8 15,8-12 0-15,1-11-2 16,-3-2 2-16,-9-3-2 16,-16 6 1-16,-13 6 2 15,-10 9-2-15,-13 7-2 16,-26 12 2-16,-16 20 2 16,-6 9-2-16,-1 9 5 15,9 2-8-15,15-2 1 0,14 1 2 16,16-6-125-16,8-8-148 15,0-10-352-15</inkml:trace>
  <inkml:trace contextRef="#ctx0" brushRef="#br0" timeOffset="204970.4084">18870 7679 164 0,'0'0'11'0,"0"0"-2"15,0 0-8-15,0 0 5 16,0 0 3-16,27-77 24 16,-13 62-15-16,-1 3 23 15,4 0-10-15,-4-1 40 16,-1 2 0-16,1-4-1 0,-2 2-2 15,-1 1 26 1,0 0-28-16,-5 3 27 0,-5 4 36 16,0 1-8-16,0 1-24 15,0 1-26-15,0 2-41 16,-6 0 7-16,-15 0-18 16,-9 14-11-16,-1 3-1 15,1 4-7-15,6-1 0 16,12 0 1-16,5-3 2 15,7-1-6-15,0-1 2 16,4-3-3-16,17 0 7 16,8-2-3-16,2 0 2 15,-3-1-2-15,-2 2 1 16,-10 0 2-16,-10 5-3 16,-6 2 0-16,-3 4 0 0,-19-2 0 15,-7 2 0 1,-4-6 0-16,4-2 1 0,3-5 12 15,11-4-13-15,8-2-2 16,7-3 2-16,0 0 0 16,30-13-13-16,16-8-115 15,11-8-235-15</inkml:trace>
  <inkml:trace contextRef="#ctx0" brushRef="#br0" timeOffset="205382.2933">19522 7565 657 0,'0'0'214'0,"0"0"-81"0,0 0-12 15,0 0-26-15,0 0-25 16,0 0-23-16,-64-7-16 16,46 19-22-16,-3 3 0 15,3 3 5-15,3-1-6 16,8 3 7-16,4-3-8 15,3 0-5-15,0-2-2 16,10-4 0-16,14-5 6 16,4-4 4-16,8-2-10 15,0 0 11-15,-1-8-11 16,-6-4 1-16,-8-2 0 16,-3 0 1-16,-11-1 0 15,-5 1 0-15,-2-2-2 0,-3 0 3 16,-19-1-3-16,-4 7 0 15,-2 1-3-15,-2 6 1 16,2 3-1-16,5 0 1 16,3 2 2-16,6 8-3 15,8 4-3-15,6-1-41 16,0 2-72-16,9-2-116 16,11-4-213-16</inkml:trace>
  <inkml:trace contextRef="#ctx0" brushRef="#br0" timeOffset="209445.8223">20319 7559 450 0,'0'0'69'16,"0"0"-26"-16,0 0 41 15,0 0-3-15,0 0 16 16,0 0-21-16,0 0-22 15,-11 0-21-15,11 0 0 16,0 0-13-16,0 0-6 0,12 0 1 16,6-6 15-16,6 1 6 15,4-1-16-15,7-3 5 16,5 1 0-16,3-1-14 16,5-1 0-16,0 1-10 15,1 1 0-15,-1 0 14 16,-1-2-12-16,-4 3-2 15,-2 1 2-15,-6 1-1 16,-2 1-2-16,-4 1 0 16,-6 1 3-16,-3-1 0 15,-2 1-3-15,-6 0 0 16,-1 1 4-16,-4 1-4 16,-3 0 2-16,-2 0-2 15,-2 0 1-15,0 0-4 0,0 0 2 16,0 0-1-16,0 0 0 15,0 0 0-15,0-1-128 16,0-5-97-16,0-3-131 16</inkml:trace>
  <inkml:trace contextRef="#ctx0" brushRef="#br0" timeOffset="209782.5728">20875 7308 671 0,'0'0'104'0,"0"0"7"16,0 0-3-16,0 0-18 15,0 0-54-15,0 0-29 16,25-16-2-16,-1 16-2 16,1 0-1-16,1 0 6 15,1 4-3-15,0 8 0 16,-4 1 5-16,-2 2-8 15,-7 5-1-15,-4 2 5 16,-4 3 2-16,-4 0 6 16,-2 0-10-16,0 0 12 15,-13 3 8-15,-6-5-5 0,-6 1 7 16,-2-1-19-16,0-3-1 16,2-2-3-1,5-4-1-15,3-2-2 0,3-3-87 16,1-7-250-16</inkml:trace>
  <inkml:trace contextRef="#ctx0" brushRef="#br0" timeOffset="213900.989">19235 8839 733 0,'0'0'126'0,"0"0"-44"16,0 0 47-16,0 0-28 15,0 0-18-15,0 0-20 16,-79-23-42-16,68 29-1 16,0 12-8-16,-2 6-5 15,5 3 8-15,2 4-14 16,4-3 12-16,2 0-8 16,0-3-5-16,18-7 0 15,2-3 2-15,6-11 7 16,-1-4-6-16,0 0-3 0,-2-11 7 15,-4-11 2 1,-8-4-6-16,-10-8-2 0,-1 4-1 16,-3-3 3-16,-15 2-3 15,-4 0 0-15,3 3-2 16,3 4 2-16,5 4 2 16,6 5-1-16,4 4 0 15,1 3 1-15,0 3-2 16,10 1 0-16,6 2-2 15,8 2-1-15,3 0 3 16,-3 6-1-16,-5 10-1 16,-2 5 2-16,-13 3 0 15,-4 3-3-15,0 2 3 16,0 0-6-16,-3-6 6 16,3-2-72-16,2-7-78 15,24-10-170-15,6-4-286 0</inkml:trace>
  <inkml:trace contextRef="#ctx0" brushRef="#br0" timeOffset="214250.827">19701 8824 825 0,'0'0'159'16,"0"0"-27"-16,0 0-42 15,-82 16-7-15,60 2-21 16,4 4-30-16,9-1-11 15,6 1-11-15,3-1-7 0,9 1-2 16,16-5 1-16,8-5 3 16,7-4-4-16,3-8 0 15,-1 0 1-15,-3-6-1 16,-9-8-1-16,-8-2 0 16,-7-1-10-16,-12-1 7 15,-3 0-21-15,-3-1 20 16,-18 2-7-16,-2 3 8 15,-6 5 3-15,4 4 0 16,-2 5 2-16,6 0-6 16,6 3 2-16,5 7 2 15,7 1-34-15,3 1-95 0,0 3-28 16,4-3-100 0,9-5-248-16</inkml:trace>
  <inkml:trace contextRef="#ctx0" brushRef="#br0" timeOffset="214889.566">20144 8627 445 0,'0'0'277'0,"0"0"-137"0,0 0-96 16,0 0-10-16,0 0 42 16,0 0-30-16,72-42-26 15,-44 33-16-15,-4 5-3 16,-3 2-2-16,-11 2-1 16,-4 0-218-16,-6 0-122 15</inkml:trace>
  <inkml:trace contextRef="#ctx0" brushRef="#br0" timeOffset="215115.205">20277 8565 592 0,'0'0'152'0,"0"0"-69"0,0 0 3 16,0 0-2-16,0 0-34 16,0 0 36-16,-1 47-45 15,11-24 25-15,-3 2-27 16,2 1-12-16,-3 3-4 15,0-1-20-15,-1-3 9 16,-1-2-3-16,1-3-5 16,2-5-3-16,2-5-1 15,1-4-6-15,4-6-153 16,1 0-177-16</inkml:trace>
  <inkml:trace contextRef="#ctx0" brushRef="#br0" timeOffset="215882.4748">20793 8682 710 0,'0'0'119'0,"0"0"-71"0,0 0-10 16,0 0-4-16,0 0 87 15,0 0-42-15,107-25-41 16,-62 12 5-16,4-1-23 16,-7 2-19-16,0 0 9 15,-12 2-3-15,-8 3-4 16,-9-1-3-16,-6-1-61 16,-6-2-175-16,-1-2-150 15</inkml:trace>
  <inkml:trace contextRef="#ctx0" brushRef="#br0" timeOffset="216123.3186">21032 8445 666 0,'0'0'97'16,"0"0"-69"-16,0 0 16 16,0 0 26-16,110-21-16 15,-77 21 44-15,-5 0-49 16,-6 15-32-16,-8 5-3 15,-10 4-12-15,-4 7 20 16,-7 3 7-16,-18 3 1 16,-4-2-12-16,3-4-9 15,7-6-8-15,6-5-1 16,10-6-109-16,3-13-259 0</inkml:trace>
  <inkml:trace contextRef="#ctx0" brushRef="#br0" timeOffset="217135.667">21615 7199 579 0,'0'0'143'0,"0"0"-44"0,0 0 40 16,0 0 12-16,0 0-85 15,0 0-48-15,-18 20 47 16,18 4-40-16,0-2-1 15,0 1-12-15,12-5-1 16,4-5-1-16,1-4-5 16,1-9 6-16,2 0-7 15,-2-7 6-15,3-12 0 16,-2-1-7-16,-6 1 10 16,-6 8-13-16,-5 5 1 15,-2 6-9-15,0 11 3 16,0 17 5-16,-3 3 1 15,1 0 1-15,2-4-2 0,0-11 4 16,15-3-3-16,4-10 5 16,11-3 7-16,6-9 1 15,7-17-1-15,-1-3-13 16,-6-2-6-16,-8 2-183 16,-15 4-289-16</inkml:trace>
  <inkml:trace contextRef="#ctx0" brushRef="#br0" timeOffset="217899.7158">22014 7313 505 0,'0'0'247'15,"0"0"-212"-15,0 0 113 0,0 0 12 16,0 0-59-16,102-48-36 16,-78 29-35-16,-2-3-20 15,-8 1-5-15,-5-1 2 16,-7 0-5-16,-2-1 2 15,0 2 0-15,-5 4 3 16,-4 4 3-16,3 6 3 16,2 3 13-16,3 4-1 15,1 0-25-15,0 3-2 16,0 15 2-16,1 7 2 16,10 4 1-16,0 0-3 15,0 0 1-15,-2-3 3 16,-1-2-4-16,-2-7 0 15,0-5 3-15,-5-4 0 16,0-6-3-16,1-2 3 0,3 0 0 16,2-17 9-16,5-6-12 15,2-3 0-15,3 6 0 16,-5 3-1-16,-1 12 1 16,-1 5-6-16,-2 0 6 15,-2 7-4-15,0 8 4 16,2 4 0-16,2-2 1 15,2-5-1-15,-1-2 0 16,1-4 1-16,3-5 1 16,0-1-2-16,1-1 0 15,0-15 2-15,0-4 0 16,-4-2-1-16,4-1 0 0,-4 0-1 16,-2-3 0-1,-1 5 0-15,-3 4 1 0,-4 7-1 16,-2 6 0-16,0 4 3 15,0 0-7-15,0 7-14 16,-9 9 18-16,-4 5 8 16,5 0-4-16,4-3-7 15,4-3 4-15,0-5-1 16,0-3 4-16,4-7-2 16,11 0 0-16,11-8 4 15,6-12-3-15,8-3-2 16,1-1-1-16,1 4 3 15,-5 8-6-15,-12 7 3 0,-5 5 0 16,-10 0 0 0,-1 12-5-16,-5 5 5 0,-2 3 0 15,-2-1 2-15,1-4-4 16,3-3 3-16,2-6-2 16,14-6 1-16,6 0-135 15,3-22-420-15</inkml:trace>
  <inkml:trace contextRef="#ctx0" brushRef="#br0" timeOffset="218159.5797">23184 6752 884 0,'0'0'202'0,"0"0"-184"16,0 0-8-16,0 0 114 16,0 0-35-16,2 84-48 15,2-45-5-15,5-2-11 16,-2 4-16-16,1-3 0 16,2-4-8-16,-1 2-1 15,-3-1 0-15,-6 1-201 16,0 0-897-16</inkml:trace>
  <inkml:trace contextRef="#ctx0" brushRef="#br0" timeOffset="218833.5638">22025 8185 833 0,'0'0'232'0,"0"0"-161"0,0 0 12 15,0 0-22-15,0 0-27 16,0 0 13-16,0 89-17 16,6-60-13-16,4-4 1 15,1-4-4-15,1-6 1 16,0-7-13-16,-2-7 5 15,2-1-1-15,3-2 1 16,-4-17-4-16,0 0 0 16,-5 4-1-16,-4 7 1 15,-2 6-5-15,0 2 2 0,0 5-11 16,0 14 11-16,0 1 1 16,1 0 2-16,5-3-3 15,6-6 0-15,3-4 1 16,7-7 1-16,5 0-2 15,1-12 0-15,2-7-4 16,-5-2-96-16,-9 1-159 16,-9 6-326-16</inkml:trace>
  <inkml:trace contextRef="#ctx0" brushRef="#br0" timeOffset="219399.1107">22314 8386 4 0,'0'0'720'0,"0"0"-620"16,0 0 6-16,0 0 71 0,0 0-43 15,0 0-78 1,96-69-32-16,-74 37-6 0,-1-3-8 16,-3 3 1-16,-8 2-11 15,-5 5 1-15,-5 2 2 16,0 7 4-16,0 9-7 16,0 4 7-16,-3 3-4 15,-2 8 5-15,1 14 0 16,-2 7-7-16,3 5 6 15,0 2-4-15,3 0 5 16,0-1-5-16,0-2 4 16,0-5-3-16,6-8-1 0,-3-4 2 15,-2-7 5 1,1-5-9-16,2-4 1 16,4-2-1-16,5-18 12 15,1-9-13-15,0 5-1 0,-1 0-6 16,-5 10-11-16,1 9-2 15,-4 5 2-15,-1 1 6 16,-1 13 9-16,0 1 1 16,0-2 4-16,2-1 2 15,2-4-4-15,1-2 0 16,2-5 0-16,3-1 2 16,3 0 2-16,1-4 1 15,-2-7-2-15,0 1-2 16,-3 1-1-16,-3 3 3 15,1 3-3-15,0 3 0 16,-3 0-8-16,-1 16 8 16,1 1 0-16,-1 3 2 0,-1 0-4 15,1-4 5-15,2-2-4 16,4-8 3-16,4-6-2 16,8 0 0-16,5-12-12 15,1-13-255-15,0-7-591 16</inkml:trace>
  <inkml:trace contextRef="#ctx0" brushRef="#br0" timeOffset="219699.6136">23075 8053 821 0,'0'0'231'0,"0"0"-188"15,0 0 36-15,103-38-21 16,-67 38-19-16,-2 0-1 15,-4 17-22-15,-9 9-15 16,-15 9 3-16,-6 4-4 16,-2 0 9-16,-16 3 11 15,-3-8-5-15,5-4 7 16,7-6-3-16,6-7 1 16,3-3-7-16,0-7-3 15,21-2-1-15,10-4 3 16,8-1-3-16,5 0-6 15,5-9-3-15,0 1-29 16,-4 5-91-16,-11 3-102 0,-15 0-898 16</inkml:trace>
  <inkml:trace contextRef="#ctx0" brushRef="#br0" timeOffset="221041.2507">10461 12419 675 0,'0'0'135'0,"0"0"-62"0,0 0-39 16,0 0 65-16,0 0-27 15,27-77-23-15,-3 60-15 16,8-5-11-16,6 2-9 15,9-2-12-15,9-1 5 16,12 3 1-16,11-2-8 16,8 5 0-16,2 5-6 15,-1 5 6-15,3 5-53 16,3 2-30-16,2 0 74 16,-1 2 2-16,-10 10-88 0,-11 0-3 15,-14-2-15-15,-18 2-78 16,-14-4-144-16</inkml:trace>
  <inkml:trace contextRef="#ctx0" brushRef="#br0" timeOffset="221965.6449">19509 10101 794 0,'0'0'117'16,"0"0"-64"-16,0 0-19 15,0 0-14-15,0 0 26 0,0 0-13 16,97-44-13-16,-72 44-11 16,-6 0-3-16,-10 0-6 15,-7 14 1-15,-2 2-1 16,-5 7 11-16,-14-1 16 15,1 0 17-15,2-7-18 16,10-3-9-16,6-3-11 16,0-6-1-16,16-1-5 15,14-2 6-15,4 0-3 16,0 0-3-16,-5 1 0 16,-13 6 0-16,-7 5-1 15,-9 5 6-15,-4 2-5 16,-17 0 2-16,-3-2 3 15,5-5-4-15,11-3-2 16,8-7 1-16,5-2-69 0,25-8-56 16,13-17-290-1</inkml:trace>
  <inkml:trace contextRef="#ctx0" brushRef="#br0" timeOffset="222238.0411">20078 10135 798 0,'0'0'170'0,"0"0"-58"15,0 0-6-15,0 0-19 16,-99 22-14-16,82-6-40 16,8-3-4-16,9 2-21 0,0-4-7 15,9-2 6 1,13-8-6-16,8-1 0 0,2 0 5 16,0-16-3-16,-2 0 0 15,-4-1-2-15,-11 1 0 16,-11 3-2-1,-4 1 0-15,-6 5-7 0,-12 2 2 16,-6 5-4-16,-2 0 8 16,3 15-2-16,2 4-12 15,8 5-64-15,7 0-109 16,6-4-174-16</inkml:trace>
  <inkml:trace contextRef="#ctx0" brushRef="#br0" timeOffset="222663.6911">20368 9985 817 0,'0'0'144'15,"0"0"-119"-15,0 0 19 16,80-51 8-16,-35 34-17 16,0 3-27-16,-5 5-7 15,-8 4-1-15,-13 5-4 16,-13 0-253-16,-6 0-270 15</inkml:trace>
  <inkml:trace contextRef="#ctx0" brushRef="#br0" timeOffset="222865.198">20557 9928 706 0,'0'0'154'0,"0"0"-116"15,0 0-25-15,0 0 147 16,0 0-69-16,0 0-11 15,44 93-19-15,-27-61-31 16,-5 1-21-16,3-4 1 16,-1-1-10-16,-2-5 3 15,4-6-7-15,-2-7-18 16,5-10-226-16,-3 0-341 0</inkml:trace>
  <inkml:trace contextRef="#ctx0" brushRef="#br0" timeOffset="223140.1684">20844 10000 304 0,'0'0'461'0,"0"0"-326"15,0 0-31-15,0 0-22 16,0 0-41-16,0 0 2 16,3 48 4-16,7-24-18 15,0 2 5-15,3-4-3 16,-1-3-22-16,1-7 12 15,-3-6-11-15,2-6 0 0,0 0 12 16,0-13 13 0,2-13-14-16,2-2-15 0,-6-2 2 15,1-2-8-15,-1 4-2 16,-2 1 2-16,-1 10-2 16,5 5-57-16,3 7-120 15,4 2-254-15</inkml:trace>
  <inkml:trace contextRef="#ctx0" brushRef="#br0" timeOffset="223525.5201">21752 9767 822 0,'0'0'124'0,"0"0"-102"0,0 0 12 15,0 0-4-15,0 0 89 16,94-20-70-16,-39 6-39 16,3 2-10-16,0 1-7 15,-7 0-181-15,-6-3-720 16</inkml:trace>
  <inkml:trace contextRef="#ctx0" brushRef="#br0" timeOffset="224100.7728">22284 9511 801 0,'0'0'180'0,"0"0"-87"0,0 0 8 16,0 0-22-16,0 0-54 16,0 0-15-16,6 48 34 15,5-17-9-15,2-4-11 16,1-3-15-16,2-5 1 15,-2-6 6-15,3-7-16 16,1-6 3-16,2-2 2 16,-1-16 4-16,1-9-7 15,-6-1-2-15,-6 2 0 0,-4 2-4 16,-2 12 1 0,-2 5-4-16,0 7 4 0,0 0-12 15,0 19 13-15,-3 5 4 16,3-2 0-16,0 2-2 15,1-8-1-15,17-3 1 16,3-7-1-16,8-6 1 16,5 0 0-16,4-18-51 15,1-6-339-15</inkml:trace>
  <inkml:trace contextRef="#ctx0" brushRef="#br0" timeOffset="224534.8643">22775 9587 287 0,'0'0'663'0,"0"0"-608"16,0 0 7-16,0 0 29 16,0 0 28-16,0 0-35 15,95-6-33-15,-58-18-49 16,-6-1 13-16,-7-1-14 16,-11 4 4-16,-4 3-5 15,-6 2 4-15,-3 4-2 16,0 1 2-16,0 7-4 15,0 1 0-15,0 4 0 16,0 0-10-16,0 5 9 16,0 15 1-16,0 3 4 15,0 4-2-15,1-2 3 16,7-4-4-16,-4 0 1 16,3-7 6-16,0-6-8 0,-1-2 5 15,1-6-4-15,5 0 2 16,3-3-1-16,6-14-2 15,2-3-2-15,0-2-58 16,1 3 23-16,-2 7 21 16,-3 3 13-16,-4 8 0 15,-2 1-4-15,-2 0 7 16,-1 0 1-16,2 3 1 16,2 2-3-16,5-2 1 15,2-3 0-15,8 0 0 16,4-3-63-16,3-14-404 15</inkml:trace>
  <inkml:trace contextRef="#ctx0" brushRef="#br0" timeOffset="224865.5555">23702 9251 890 0,'0'0'172'15,"0"0"-52"-15,0 0-31 16,0 0-28-16,0 0-45 15,0 0-15-15,51-2 5 16,-22 2-5-16,-4 0 3 16,-7 6-4-16,-6 7-4 15,-10 5 4-15,-2 6-1 0,-10-1-4 16,-10 2 5-16,-1-1 2 16,9-3-2-16,2-2 4 15,7-1-3-15,3-2 3 16,0 0 3-16,11 1-1 15,0 2-4-15,-3 2 2 16,-8 4-3-16,0 4 2 16,-2 3 0-16,-20 2-1 15,-1-1-2-15,-5-1-9 16,1-6-241-16,-3-4-689 16</inkml:trace>
  <inkml:trace contextRef="#ctx0" brushRef="#br0" timeOffset="227582.1502">20079 11328 729 0,'0'0'105'0,"0"0"-58"16,0 0-13-16,0 0-1 16,0 0 99-16,0 0-62 0,0 0-28 15,-14 75-17 1,14-56 5-16,10-7-5 0,1-2-5 16,5-7-6-16,1-3-7 15,11-3 5-15,4-19 5 16,3-4-17-16,1-2 0 15,-3 2-2-15,-11 6 4 16,-5 8 0-16,-10 6-2 16,-4 5 6-16,-3 1-12 15,0 0 16-15,-4 18-14 16,-9 8 8-16,2 6 13 16,3 2 2-16,8 0-11 15,0-5-8-15,0-2 14 16,14-7-14-16,5-7-1 0,5-9 1 15,3-4 6-15,6 0-6 16,2-11-146 0,0-12-250-16,-4-3-299 0</inkml:trace>
  <inkml:trace contextRef="#ctx0" brushRef="#br0" timeOffset="227835.4336">20605 11376 458 0,'0'0'304'0,"0"0"-213"16,0 0 39-16,0 0-11 15,0 0-25-15,0 0-33 16,-45 20-30-16,45-6-22 16,0-2 0-16,20-1-8 15,7-8 7-15,10-3-3 0,0 0-2 16,5-11 3 0,-6-6-4-16,-11 1-2 0,-12 0 3 15,-10 1-1-15,-3 4 2 16,-11 0-4-16,-17 7-1 15,-4 1 1-15,-2 3-1 16,-2 5-18-16,-2 17-128 16,-3 9-169-16,-6 6-247 15</inkml:trace>
  <inkml:trace contextRef="#ctx0" brushRef="#br0" timeOffset="229500.1992">20304 11504 548 0,'0'0'152'0,"0"0"-41"16,0 0 2-16,0 0 29 15,0 0-51-15,0 0-10 16,-54-56-41-16,33 56-16 0,-6 0 4 15,-3 8-6-15,-3 12 1 16,3 4-6-16,4 2 0 16,4 2-3-16,8 0-3 15,5-1-3-15,6 1 0 16,3-3-5-16,9-2-3 16,12-4 7-16,6-5-7 15,4-5 8-15,2-2-6 16,3-6 0-16,-4-1 1 15,-3 0-3-15,-8-10-6 16,-3-5 6-16,-9-2 2 16,-5-4 10-16,-4 0-12 15,0-4 1-15,-15-3 2 0,-10 1-2 16,-5-1-2 0,-6-1-6-16,-3-2 7 0,-2-1 2 15,5 0 2-15,6 5-5 16,5-1 1-16,10-1 0 15,5 2-2-15,7 1 2 16,3-1 0-16,4-2 0 16,15 4 4-16,10 6-4 15,2 2 0-15,2 6-2 16,4 4 1-16,-1 3 0 16,-5 4 1-16,-5 0-3 15,-6 0 3-15,-3 13 2 16,-7 4-2-16,-4 6-3 0,-4 4 1 15,-2 5 1 1,0 0 1-16,-6 0 1 0,-6-4-1 16,2 0 0-1,5-6-3-15,5-2 11 0,0-1-18 16,9-7-96-16,10-5-246 16</inkml:trace>
  <inkml:trace contextRef="#ctx0" brushRef="#br0" timeOffset="231291.4065">21013 11044 694 0,'0'0'102'16,"0"0"-30"-16,0 0-62 15,0 0 20-15,0 0 13 16,0 0 37-16,69-21-43 16,-38 15-31-16,-2 0-2 15,-4 1-4-15,-9 2-6 16,-3 1-237-16,-10 2-94 15</inkml:trace>
  <inkml:trace contextRef="#ctx0" brushRef="#br0" timeOffset="231700.8713">21178 11001 507 0,'0'0'205'0,"0"0"-95"0,0 0-25 16,0 0 47-16,0 0-68 15,0 0 9-15,-17 49-24 16,17-23-17-16,2 5-12 15,8-2 1-15,0-2-5 16,3-1-16-16,-4-6 6 16,1-3-6-16,-1-8 3 15,0-4-3-15,1-5-5 0,5 0-65 16,0-11-84 0,3-9-81-16,-4-2 10 0,-3-1 6 15,-3 6 168-15,-4 4 51 16,-4 5 131-16,2 5 34 15,-2 2-42-15,0 1-54 16,0 0-58-16,0 9 12 16,1 7 70-16,4 2-34 15,2-1-25-15,4-3-7 16,1-6-13-16,3-3 8 16,-2-5 9-16,6 0 8 15,5-7 6-15,3-8-28 16,0-1-13-16,3-4 3 15,0 6-7-15,-2 3-4 0,-1 4-127 16,-3 3-228-16</inkml:trace>
  <inkml:trace contextRef="#ctx0" brushRef="#br0" timeOffset="232283.0854">22510 10776 793 0,'0'0'189'0,"0"0"-121"16,0 0-32-16,0 0-15 16,0 0 29-16,0 0 31 15,23 74-34-15,-10-47-18 16,0-3-5-16,0-5-8 16,4-6-3-16,-4-4-3 15,3-8-3-15,0-1-1 16,4-3 7-16,5-15-3 15,0-7-8-15,3-3 3 16,-4-2-5-16,-3 1 0 16,-5 2-1-16,-6 11-3 15,-4 10 4-15,-2 6 0 0,-3 3-7 16,1 19-2 0,-2 4-10-16,0 1-48 0,0-1-46 15,1-3-67-15,8-8-107 16,5-7-198-16</inkml:trace>
  <inkml:trace contextRef="#ctx0" brushRef="#br0" timeOffset="232866.6548">22945 10889 741 0,'0'0'158'16,"0"0"-141"-16,0 0 63 16,0 0 59-16,0 0-21 15,0 0-40-15,88-26-30 0,-52 7-18 16,1-3-23-16,-4-3-5 15,-8 1-1 1,-8-2-1-16,-9 0 3 0,-8-5 0 16,0 3-3-16,-3 0 0 15,-8 3 0-15,0 5 2 16,4 9-2-16,4 5 0 16,2 6-1-16,1 0-4 15,0 4 5-15,0 16-1 16,0 8 2-16,3 5 1 15,8 4-2-15,1 1 0 16,-1-3 2-16,2-5-2 16,-5-5 0-16,2-8 0 15,-4-6 2-15,-3-8-3 16,0-3 4-16,2 0 1 0,2-17 11 16,8-7-15-1,0-6 3-15,3-1-3 0,0 4-2 16,0 9 1-16,1 10-2 15,-6 8-8-15,0 0 7 16,-2 20-8-16,0 2 12 16,-1 0 0-16,-1 1 1 15,2-8-1-15,-2-5 1 16,2-6 0-16,2-4-1 16,3 0 4-16,1-4-2 15,6-10 0-15,1-3 0 16,-7 2 3-16,-3 7-5 0,-3 4-6 15,-3 4 2-15,-1 0 0 16,0 15 2-16,1 0-3 16,4 0 4-16,4-2 0 15,8-10-46-15,9-3-161 16,4-6-387-16</inkml:trace>
  <inkml:trace contextRef="#ctx0" brushRef="#br0" timeOffset="233282.1893">24080 10439 729 0,'0'0'223'0,"0"0"-167"15,0 0 14-15,0 0 3 16,0 0 3-16,0 0-7 16,0 80-24-16,0-53-14 15,6-3-12-15,2-4-5 16,8-9-8-16,-2-6 2 16,7-5 2-16,5 0-8 15,3-19 14-15,2-6-16 0,2-5 1 16,-5 1 6-1,-5 2-7-15,-7 10 0 0,-8 5-5 16,-5 9 15-16,-3 3-20 16,0 12 5-16,-11 16 5 15,-7 10 2-15,2 5 0 16,2-1 7-16,6 0-8 16,3 1-1-16,2-3-1 15,0-1-1-15,0-5-183 16,-4-7-459-16</inkml:trace>
  <inkml:trace contextRef="#ctx0" brushRef="#br0" timeOffset="234037.9891">19209 12557 701 0,'0'0'158'15,"0"0"-107"-15,0 0 44 16,0 0 28-16,0 0-68 16,0 0-39-16,54-1 58 15,39-34-36-15,31-8-13 0,27-6-5 16,16-7 1-1,18 3 0-15,7 2-14 16,2 5 1-16,-3 3-8 0,-24 6 8 16,-24 4-8-16,-31 8 0 15,-34 8-4-15,-29 5 4 16,-25 7 0-16,-17 2 9 16,-7 3-18-16,0 0 9 15,0 0-81-15,-3 0-45 16,-7 0-52-16,0 7-110 15</inkml:trace>
  <inkml:trace contextRef="#ctx0" brushRef="#br0" timeOffset="252202.2732">20039 12799 927 0,'0'0'153'0,"0"0"-61"0,0 0-35 16,-26-73-7-16,26 47-2 16,13 0-32-16,13 3 8 15,3 9-13-15,3 9 4 16,1 5-15-16,-8 7-1 16,-4 20 1-16,-11 5 0 15,-8 6-3-15,-2 1 3 16,-8-1 2-16,-16-4-1 15,-5-6 9-15,0-7-10 16,4-9 0-16,8-6 0 16,6-6 2-16,6 0 4 15,5-4-6-15,0-10-3 16,8-1 0-16,16 6 4 16,5 4-2-16,3 5 1 0,2 0 0 15,-3 13-2-15,-2 1 2 16,-1 0 0-16,-1-4 0 15,1-6 0-15,-1-4-73 16,0-5-129-16,-2-18-232 16</inkml:trace>
  <inkml:trace contextRef="#ctx0" brushRef="#br0" timeOffset="252568.457">20497 12548 794 0,'0'0'177'0,"0"0"-77"0,0 0-29 15,0 0 29-15,0 0-54 16,0 0-45-16,17 3 19 16,-1 22 3-16,-1 2-12 15,1-3 5-15,0 3-11 16,1-10-4-16,-1-3 1 16,0-6-1-16,-3-8 4 15,2 0-2-15,0-13-1 16,3-10 10-16,0-4-7 15,-5 4-5-15,-4 3 4 16,0 6 0-16,-6 5-5 16,-1 7 1-16,-2 2 0 15,1 0-2-15,1 18 12 0,1 10-10 16,0 7 25-16,1 4-8 16,2-3-7-16,1-3-9 15,2-9 0 1,2-7 1-16,4-10-2 0,6-7-12 15,6-9-87-15,3-21-151 16,1-6-286-16</inkml:trace>
  <inkml:trace contextRef="#ctx0" brushRef="#br0" timeOffset="252839.4342">21022 12587 667 0,'0'0'206'15,"0"0"-97"-15,0 0-2 0,0 0-8 16,-48 86-35-16,48-67-29 15,0-2-35-15,8-5 19 16,9-7-13-16,6-5-6 16,3-5 11-16,1-16-8 15,-2-8-3-15,-5-2 0 16,-9 4 4-16,-6 5-8 16,-5 7 1-16,0 3 2 15,-13 2-1-15,-7 9 1 16,-5 1 0-16,-2 0-7 15,3 7 8-15,3 6 3 16,9 1-3-16,6 0-93 16,6-5-173-16,0-6-213 0</inkml:trace>
  <inkml:trace contextRef="#ctx0" brushRef="#br0" timeOffset="253199.5368">21308 12335 682 0,'0'0'105'0,"0"0"46"16,0 0-65-16,0 0-49 15,0 0 3-15,0 0 4 16,52-47-29-16,-22 41-13 15,-1 2-2-15,-2 2-6 16,-6-1-153-16,-7 2-204 16</inkml:trace>
  <inkml:trace contextRef="#ctx0" brushRef="#br0" timeOffset="253424.3829">21491 12250 430 0,'0'0'384'0,"0"0"-273"15,0 0-79-15,0 0 68 16,0 0-35-16,0 0-20 16,10 43 58-16,3-17-63 15,4 3-12-15,-2 1-20 16,0 0 3-16,-2-5-2 16,-2-3-7-16,1-7-2 15,-5-7 4-15,4-5-4 0,-4-3-52 16,4-6-148-1,-2-19-296-15</inkml:trace>
  <inkml:trace contextRef="#ctx0" brushRef="#br0" timeOffset="253732.0487">21710 12288 658 0,'0'0'59'15,"0"0"-45"-15,0 0 60 16,0 0 45-16,0 0-46 15,0 0-3-15,23 49-21 16,-11-36-7-16,3-4-14 16,-1-2-3-16,-3-4 4 0,5-3 8 15,-2 0-21-15,2-10 18 16,1-8-17-16,-1-4 3 16,-4-4-20-16,3 0 0 15,-8 2 2-15,-2-1-2 16,-4 4 0-16,-1 8 0 15,0 4 0-15,0 9-1 16,0 0-79-16,0 9-99 16,0 11 26-16,0 2-21 15,2-1-29-15,8 1-64 16</inkml:trace>
  <inkml:trace contextRef="#ctx0" brushRef="#br0" timeOffset="253929.6304">22022 12302 145 0,'0'0'310'0,"0"0"-219"0,0 0 13 16,0 0-13-16,0 0 13 16,18-75-9-16,-17 72-19 15,1 2-11-15,1 1-49 16,3 0-14-16,4 3 4 16,7 6 3-16,0-4-2 15,4-2-1-15,2-2-3 16,-1-1-3-16,-2 0 0 15,-6 0-198-15,-6-1-258 16</inkml:trace>
  <inkml:trace contextRef="#ctx0" brushRef="#br0" timeOffset="254715.6502">20471 13413 320 0,'0'0'543'0,"0"0"-477"15,0 0-48-15,0 0-16 16,0 0 54-16,0 0-27 16,36 1 57-16,16-19 6 15,19-14-49-15,17-8-25 16,14-7-5-16,13-5 5 15,2 1-5-15,4 3-5 16,-6 6 2-16,-10 11-10 16,-16 4-47-16,-23 13-235 0,-29 5-409 15</inkml:trace>
  <inkml:trace contextRef="#ctx0" brushRef="#br0" timeOffset="263922.2902">13341 13885 397 0,'0'0'101'15,"0"0"-47"-15,0 0-2 16,0 0 32-16,0 0 1 15,0 0-3-15,0 0-30 16,-67-26-19-16,54 26 7 16,-1 0-11-16,-2 0-10 15,-1 0 14-15,-2 0-26 16,-2 10-5-16,-3 1-1 16,-4 4-1-16,-2 2 0 15,-2 1 4-15,-2 2 3 16,-4 0-5-16,5-3-2 15,-1 4 0-15,8-4-3 16,1 0 6-16,5 0-3 0,2 0 0 16,5 0 0-16,1 0-2 15,3 5-1-15,1 0 3 16,-2 0 0-16,0 3 1 16,2 3-1-16,-3-2 0 15,0 3 0-15,0-2 0 16,0 2 0-16,2-3 4 15,3 1-7-15,1 0 3 16,2 0-1-16,3-1-3 16,0 3 4-16,0-2 0 15,9-2 0-15,6-1-2 16,0-1-2-16,2-1 2 0,2 0 2 16,1-3 3-16,3 2-3 15,-1-1 1-15,1-2 2 16,3 2-3-16,1-2 0 15,2 1-5-15,0-2 5 16,1 2 4-16,2-3-4 16,-1 1-2-16,2-2 2 15,1-2 2-15,1 0-2 16,-4-4-3-16,0-3 3 16,-1-2 0-16,1-4 0 15,2 0 0-15,2 0 3 16,1-1-2-16,3-7-2 15,-1-2-6-15,5-1-2 0,-3-1-6 16,1 0-6-16,-1 3 14 16,-6-1-1-16,-3 0 6 15,2 0 1-15,-2-1-1 16,4 0 2-16,1-3-7 16,-2 2 16-16,2-2-9 15,-5 0 0-15,-1-3-3 16,-2 2-1-16,2-2 5 15,-1-2-1-15,-1 1 0 16,-1 0 4-16,-2 0-3 16,-3 1-1-16,-2-1 0 15,-2 2 0-15,-6-5 2 16,-2 1-2-16,-6 0 1 16,-4-3 2-16,0-1-3 0,0 1 0 15,-1 0 0-15,-12-2-2 16,-3 1 2-16,-1-2 0 15,0 1 0-15,-2 1 1 16,0 1-1-16,-1-2 0 16,-1 5 0-16,-1-3-1 15,2 1 2-15,1-3-1 16,0 1 0-16,-1 1 2 16,1 0-2-16,0-1 0 15,-2 3-2-15,-3-1 2 16,-3 0 0-16,2 5 0 0,-5 0 0 15,0 2-3 1,-4 6 3-16,4 2 0 0,-1 2-1 16,1 4 1-1,3-1 0-15,-1 2 2 0,2 0-6 16,-2 0 5-16,1 0-1 16,0 0 0-16,-1 0 6 15,-1 0-19-15,-1 5 25 16,-2 1-12-16,-1 3 0 15,0 2 1-15,-1-1-4 16,1 0 3-16,-1 0 0 16,4-3-1-16,3 1 2 0,2-2-3 15,1 2 4 1,0 2 1-16,3 1-3 0,0 2 0 16,-1 1 0-16,0 3-1 15,2 2-6-15,-2 1-138 16,-3 1-112-16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21:41.55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4090 5322 328 0,'0'0'42'0,"0"0"-21"16,0 0-16-16,0 0 64 15,0 0-22-15,0 0-7 16,0 0-18-16,5 10 19 15,8-7 14-15,4 0-36 0,3-2 24 16,6 1-12 0,2 1-5-16,2-1 22 0,4-2-22 15,8 0 18-15,6 0-21 16,5 0 10-16,5 0-6 16,1 0-16-16,9-4-4 15,1 1-5-15,3-1 3 16,4 1 6-16,5-2-11 15,3 0 8-15,3 1-8 16,1 0 6-16,-6 1-5 16,-6 0-2-16,-5 2 1 15,-6-2-5-15,-6 2 5 16,-8-2 0-16,-2 3 0 16,-8 0 6-16,-3 0-9 15,-5 0 5-15,-5 0-2 16,-5 0 3-16,-4 0-3 15,-5 0 0-15,-3 4 9 0,-6-3-5 16,-2 1 2-16,0-2-6 16,-3 0 12-16,3 1-10 15,2 1 0-15,-1-1-2 16,3 1 4-16,-2-2-5 16,5 1 5-16,2 1-8 15,3-1-13-15,-1 0-176 16,-3-1-122-16</inkml:trace>
  <inkml:trace contextRef="#ctx0" brushRef="#br0" timeOffset="4969.8879">14362 5724 547 0,'0'0'138'0,"0"0"-50"0,0 0 13 16,0 0 16-16,0 0-13 15,0 0-51-15,0 0-11 16,-8-17 7-16,8 14-10 16,10-1-13-16,4-1-13 15,3 2 5-15,3 3-13 16,4 0-2-16,0 5 3 16,-1 13-3-16,-4 2-2 15,-5 5-1-15,-6 3 4 16,-8 5-3-16,0-1 3 15,-3 1-2-15,-13-5-1 16,-3-5 0-16,2-7 3 16,2-8-3-16,4-8 3 0,5 0-8 15,6-17-10-15,0-10-106 16,12-6-74-16,12-1-80 16,5 5-153-16</inkml:trace>
  <inkml:trace contextRef="#ctx0" brushRef="#br0" timeOffset="5199.3333">14654 5704 476 0,'0'0'168'0,"0"0"-50"16,0 0 33-16,0 0-3 15,0 0-43-15,0 0-91 0,-24 8 30 16,9 6-5 0,0 1-7-16,2-1 6 0,6 2-23 15,3-2 4 1,4 0-3-16,0 0-13 0,0 1 2 15,0-2-2-15,10-1 0 16,7-4 7-16,2 2-10 16,4-6 0-16,5-1-35 15,0-3-131-15,-1 0-201 16</inkml:trace>
  <inkml:trace contextRef="#ctx0" brushRef="#br0" timeOffset="5660.9085">14946 5869 756 0,'0'0'159'0,"0"0"-64"16,0 0 34-16,0 0-57 15,0 0-14-15,0 0-29 16,-22 29-13-16,22-24 7 0,0-1-18 16,0-1 2-16,0-3 3 15,6 0-6-15,1 0 4 16,0-10 13-16,1 1-9 15,-7-8 1-15,-1 4-12 16,0 2 27-16,-1 3-7 16,-10 2-9-16,0 6 5 15,2 0-3-15,-1 0-11 16,0 9 10-16,1 6-13 16,3-1 3-16,3-2-3 15,3-3 0-15,0-1 1 16,2-3-1-16,14-3-26 15,10-2-63-15,2-2-102 16,3-20-368-16</inkml:trace>
  <inkml:trace contextRef="#ctx0" brushRef="#br0" timeOffset="6283.2682">15369 5809 796 0,'0'0'196'0,"0"0"-120"15,0 0-13-15,0 0 31 16,0 0-47-16,36-73-15 16,-18 52-14-16,2-2-5 15,-2 2-4-15,-3 1-2 16,-7 5 9-16,-3 3 9 16,-5 5-5-16,0 2 29 15,0 5-12-15,-13 0-26 16,-4 0-11-16,-7 12 5 15,-3 10 2-15,-1 9-5 16,3 1 2-16,-1 4 14 16,7 1-14-16,1 0 1 15,9 4 1-15,6 2-1 0,3 0-4 16,0-2 2 0,14-7-2-16,8-9-2 0,5-4-8 15,2-9 9-15,7-9 2 16,-1-3-2-16,-1-6-18 15,-7-14-11-15,-6-3-4 16,-9-4 6-16,-11 2 13 16,-1 3 13-16,-4 0-1 15,-15 9 2-15,-5 6-5 16,-1 7-3-16,2 0 8 0,3 3-2 16,4 11 4-1,7-3-2-15,6-2 0 0,3-2-6 16,0-4-48-16,19-3-56 15,8-3-140-15,8-21-306 16</inkml:trace>
  <inkml:trace contextRef="#ctx0" brushRef="#br0" timeOffset="6603.3804">15738 5687 839 0,'0'0'183'0,"0"0"-62"16,0 0-30-16,0 0 2 0,0 0-43 15,0 0-31-15,37-41 0 16,-7 35-9-16,1 2 3 16,-2 4-11-16,-2 0 0 15,-4 10-2-15,-6 10 2 16,-7 5-2-16,-9 3 1 15,-1 3-10-15,-11 1 18 16,-9-5-6-16,0-4-3 16,2-10 6-16,6-5-6 15,7-8 0-15,5 0-24 16,0-6-30-16,5-16-203 16,14-4-54-16,5-3-319 0</inkml:trace>
  <inkml:trace contextRef="#ctx0" brushRef="#br0" timeOffset="6791.8161">16066 5637 459 0,'0'0'375'16,"0"0"-197"-16,0 0-25 15,0 0-74-15,0 0-9 16,0 0-20-16,-63 50-7 16,53-30-24-16,7 2-8 15,3-4 1-15,0 0-6 16,10-4-2-16,8-2-4 15,5-4-2-15,3-6-95 16,0-2-98-16,0-7-322 0</inkml:trace>
  <inkml:trace contextRef="#ctx0" brushRef="#br0" timeOffset="7024.7656">16236 5548 919 0,'0'0'180'16,"0"0"-172"-16,0 0 10 16,0 0 63-16,0 0-24 15,0 0-27-15,93 55-9 16,-72-26-8-16,-7 5-3 0,-11 2-7 16,-3 3 0-1,-8-1-3-15,-17-1-2 0,-5-4 2 16,-3-4-94-16,-6-2-78 15,-3-10-159-15</inkml:trace>
  <inkml:trace contextRef="#ctx0" brushRef="#br0" timeOffset="7340.7596">15642 5697 737 0,'0'0'203'15,"0"0"-129"-15,0 0-27 16,0 0 10-16,0 0 37 15,0 0-19-15,16 104-21 16,-3-64-28-16,0 2-15 16,7 0-5-16,2-1-3 15,4-6-3-15,6-8 0 16,6-12-52-16,2-12-164 16,3-3-348-16</inkml:trace>
  <inkml:trace contextRef="#ctx0" brushRef="#br0" timeOffset="7569.7837">16512 5674 646 0,'0'0'134'0,"0"0"-48"15,48 89 65-15,-32-46-71 16,-2 8-59-16,-5 4 8 0,-5 1-29 16,-4-3-19-16,-6-4-216 15,-19-10-79-15</inkml:trace>
  <inkml:trace contextRef="#ctx0" brushRef="#br0" timeOffset="23615.6501">18899 4613 660 0,'0'0'166'0,"0"0"-123"15,0 0 42-15,0 0 7 16,0 0-23-16,0 0-18 16,0 0-35-16,0 0-3 15,-45 39 2-15,24-9 3 16,-6 5 21-16,0 3-25 15,1 0 11-15,3-3-11 16,8-6-8-16,8-6-1 16,5-5-1-16,2-3-2 15,0-5-4-15,12-3 4 16,6-5 2-16,2-2-4 0,-2 0 9 16,0 0-9-1,-7 0-3-15,-5 0 2 0,-6 8 1 16,0 8-2-1,-5 9-1-15,-12 6 4 0,0 3-1 16,4-2 8-16,7-6-4 16,6-1 6-16,0-5 6 15,16-7-14-15,13-8-2 16,11-5 1-16,10-5-1 16,9-21 0-16,1-6-119 15,-7-2-300-15</inkml:trace>
  <inkml:trace contextRef="#ctx0" brushRef="#br0" timeOffset="24283.0299">19418 4702 642 0,'0'0'108'0,"0"0"2"0,0 0-11 15,0 0-43-15,0 0-23 16,0 0 0-16,52-60-5 15,-25 58-16-15,-1 2-4 16,0 0-4-16,-4 5-3 16,-2 12 12-16,-7 7-11 15,-7 7 0-15,-6 3 5 16,0 4 3-16,-19-2 9 0,-13-1 8 16,-2-8-12-1,1-3 1-15,8-10-10 0,7-6 5 16,12-7-9-16,6-1-2 15,3-11-101-15,21-16-347 16</inkml:trace>
  <inkml:trace contextRef="#ctx0" brushRef="#br0" timeOffset="24491.5837">19716 4671 775 0,'0'0'133'0,"0"0"-47"0,0 0 7 15,0 0-8-15,-83 36 6 16,70-14-40-16,6 1-19 16,1 0-16-16,6-2-13 15,0-3-1-15,6-4 4 16,14-4-6-16,6-7-12 16,7-3-86-16,2 0-180 15,-5-11-572-15</inkml:trace>
  <inkml:trace contextRef="#ctx0" brushRef="#br0" timeOffset="24684.3684">19874 4904 242 0,'0'0'771'0,"0"0"-687"15,0 0-1-15,0 0 63 16,0 0-63-16,0 0-66 15,14-43-13-15,1 27 8 16,-5-1-12-16,3 2-12 16,-4-1-112-16,-1-1-326 15</inkml:trace>
  <inkml:trace contextRef="#ctx0" brushRef="#br0" timeOffset="25218.9277">20211 4769 827 0,'0'0'208'15,"0"0"-174"-15,0 0 16 16,0 0 55-16,66-81-47 15,-41 52-14-15,1-2-17 16,-4 4-17-16,-5 5 1 16,-9 2 2-16,-5 4-10 15,-3 4 24-15,0 5-22 16,-1 4 13-16,-11 3-7 0,-5 5-8 16,-5 15 6-1,0 6-8-15,-2 3 2 0,3 5 0 16,5 2-3-16,4 3 1 15,7 0-1-15,5-1 6 16,0-8-6-16,8-4 5 16,8-8-5-16,5-8 2 15,1-7 0-15,-1-3-3 16,-4 0 1-16,-3-14-16 16,-5-3 0-16,-6 1 1 15,-3 0 10-15,0 7 5 16,-10 2 2-16,-6 5-2 15,-1 2-19-15,1 0 19 16,5 6 3-16,1 2-1 0,9 2-4 16,1-3-10-1,1-4-32-15,21-2-52 0,7-1-83 16,6-11-305-16</inkml:trace>
  <inkml:trace contextRef="#ctx0" brushRef="#br0" timeOffset="25449.5071">20584 4563 422 0,'0'0'568'16,"0"0"-451"-16,0 0-5 0,0 0-28 15,0 0-47-15,0 0-16 16,-21-6-18-16,36 6 1 15,3 3-4-15,-4 4 4 16,-1 0-4-16,-6-1 0 16,-2 1-8-16,-2-1-57 15,-2-3-82-15,-1-3-204 16</inkml:trace>
  <inkml:trace contextRef="#ctx0" brushRef="#br0" timeOffset="25700.1913">20584 4563 727 0,'37'-10'247'0,"-51"16"-186"0,0 8 40 16,-1 3 26-16,0 6-35 15,2 7-39-15,5 2-7 16,6 1-19-16,2-2-9 15,5-2-15-15,18-5 3 16,3-7-4-16,7-7-2 16,3-8-11-16,2-2-82 15,0-7-146-15,-7-14-349 16</inkml:trace>
  <inkml:trace contextRef="#ctx0" brushRef="#br0" timeOffset="26120.5216">20851 4596 699 0,'0'0'234'0,"0"0"-105"16,0 0-42-16,0 0 5 15,0 0-38-15,0 0-20 16,88-40-11-16,-61 40-12 16,-3 7 4-16,-5 7-15 15,-8 2-6-15,-7 4 6 16,-4 0 10-16,-3 6 7 15,-16-6 8-15,-1-1-8 16,0-7 9-16,9-5-21 0,2-3 2 16,8-4-14-16,1 0 4 15,4-13-46-15,17-7-92 16,4-3-33-16,4 0-117 16,-4 2 39-16,-4 4 60 15,-4 5 159-15,-6 4 33 16,-4 6 175-16,-5 2 19 15,-2 0-39-15,0 0-15 16,0 4-9-16,-13 13-21 16,1 1-35-16,4 3-17 15,3 0-29-15,5-1-22 16,0 0-1-16,4-3-1 16,10-7-1-16,9-8-4 0,4-2-68 15,0-3-142 1,0-19-245-16</inkml:trace>
  <inkml:trace contextRef="#ctx0" brushRef="#br0" timeOffset="26349.4407">21251 4495 677 0,'0'0'221'16,"0"0"-132"-16,0 0-18 15,0 0-22-15,0 0 6 16,0 0 16-16,67 25-47 15,-46-6-15-15,0 2 8 0,-5 5-15 16,-8 1-2-16,-8 3 11 16,0 5-5-16,-15 2 5 15,-8-3-6-15,-4 0-2 16,-1-3-3-16,-3-4-150 16,1-10-373-16</inkml:trace>
  <inkml:trace contextRef="#ctx0" brushRef="#br0" timeOffset="26793.4025">21834 4407 1065 0,'0'0'127'15,"0"0"-111"-15,0 0-16 16,0 0 8-16,79-37-4 15,-46 31-4-15,3 2 0 16,-7 3-174-16,-14 1-357 16</inkml:trace>
  <inkml:trace contextRef="#ctx0" brushRef="#br0" timeOffset="26938.7893">21873 4617 789 0,'0'0'94'0,"0"0"-49"15,0 0 80-15,0 0-30 16,0 0-29-16,121-21-51 16,-71 7-15-16,-2-1-37 15,-3-2-295-15</inkml:trace>
  <inkml:trace contextRef="#ctx0" brushRef="#br0" timeOffset="27683.2382">22407 4068 514 0,'0'0'416'0,"0"0"-383"16,0 0-33-16,0 0 53 16,19 73 30-16,-7-41-10 0,3 2-15 15,0 3 3 1,-2-1-26-16,0-3-19 15,-3-5 6-15,-3-8-10 16,-2-6-2-16,-3-6-6 0,0-5-3 16,-2-3 6-16,0 0 4 15,0-16 21-15,-7-9-26 16,-5-7-6-16,-3-6-1 16,1-2-13-16,0-2-7 15,0 0-12-15,1 3 10 16,2 3 15-16,4 5 7 15,-1 9 1-15,1 3 1 16,2 7 0-16,0 4 1 16,4 3-2-16,0 1 29 15,1 2-15-15,0 2 2 16,0 0-13-16,0 0-3 16,2 0 0-16,13 0 5 15,2 0-4-15,6 0 11 16,-1 0-8-16,1-6 0 0,6 1-2 15,2-4 8-15,3 4-10 16,-2 0-23-16,-2 5-88 16,-8 0-155-16,-5 0-236 15</inkml:trace>
  <inkml:trace contextRef="#ctx0" brushRef="#br0" timeOffset="27840.7942">22541 4192 414 0,'0'0'65'0,"0"0"26"0,0 0-8 16,0 0-43-16,0 0-27 15,0 0-13-15,76 1-79 16,-70 5-57-16,-5 5-82 16</inkml:trace>
  <inkml:trace contextRef="#ctx0" brushRef="#br0" timeOffset="27967.6552">22541 4192 201 0,'44'116'199'0,"-58"-94"-39"15,2-5 1-15,9-1-57 16,0-8 13-16,3-4-45 16,0-4-29-16,18 0 21 15,9-5 2-15,12-12-66 16,7-6-16-16,0-4-182 16,2-2-494-16</inkml:trace>
  <inkml:trace contextRef="#ctx0" brushRef="#br0" timeOffset="28257.3165">23105 3920 884 0,'0'0'132'0,"0"0"-102"15,0 0 71-15,0 0-9 16,-97 73 7-16,82-38-38 16,3 4-28-16,3 0-8 15,7-2-15-15,2-3-7 16,0-2 3-16,5-6-3 16,13-4 1-16,7-5-4 15,8-9-66-15,5-8-81 16,2 0-207-16</inkml:trace>
  <inkml:trace contextRef="#ctx0" brushRef="#br0" timeOffset="28546.3115">23315 3950 805 0,'0'0'162'15,"0"0"-124"-15,0 0-1 16,0 0 42-16,81-12-46 16,-50 12 6-16,-1 8-25 15,-6 8-10-15,-7 1-3 16,-10 3 0-16,-7 2 6 16,-4 2-7-16,-21-2 59 15,-2-2-26-15,-1-4-6 16,6-6-16-16,10-3-5 15,7-7-12-15,5 0-41 0,0-6-57 16,19-16-238 0,6-5-137-16</inkml:trace>
  <inkml:trace contextRef="#ctx0" brushRef="#br0" timeOffset="28716.0537">23588 3923 521 0,'0'0'265'0,"0"0"-173"15,0 0 40-15,0 0-20 16,-42 85-61-16,42-65-18 16,0 2-13-16,0-4-15 15,14-4-5-15,5-8-15 16,4-6-139-16,3 0-184 16</inkml:trace>
  <inkml:trace contextRef="#ctx0" brushRef="#br0" timeOffset="28939.5832">23761 3839 824 0,'0'0'115'0,"0"0"-97"16,0 0 46-16,0 0 58 16,0 0-75-16,0 0-24 0,75 92-5 15,-62-56-10 1,-7 6-2-16,-4-1 51 15,-2 2-43-15,-4-2-10 16,-18 2-1-16,-8-3-6 0,-8 1-1 16,-7 0-131-16,-6-7-209 15,-5-4-379-15</inkml:trace>
  <inkml:trace contextRef="#ctx0" brushRef="#br0" timeOffset="30754.9883">15528 11418 577 0,'0'0'68'15,"0"0"-14"-15,0 0-4 16,0 0 38-16,0 0 34 15,0 0-46-15,0 0-44 16,-3 1-13-16,23 5 55 16,6-3-26-16,8-3-2 15,5 0-27-15,7 0 12 16,6 0-9-16,11-6-18 16,6-3-2-16,8-1-2 15,5-1 12-15,-2 2-12 16,1 1-3-16,-7 1 3 0,-8 3 2 15,-13-1 3-15,-12 4 0 16,-16 1-5-16,-13 0 0 16,-7 0-2-16,-5 0 1 15,0 0-3-15,0 0 4 16,0 0 0-16,0 0-4 16,0 0-31-16,2 6-28 15,2 3-54-15,5-1-97 16,-3-1-136-16</inkml:trace>
  <inkml:trace contextRef="#ctx0" brushRef="#br0" timeOffset="35501.1333">16045 14554 440 0,'0'0'191'0,"0"0"-158"15,0 0-25-15,0 0 7 16,0 0 109-16,0 0-37 0,0 0-58 15,-12 0-16-15,15 0-5 16,8 0-7-16,5 3 36 16,2 2 12-16,6 1-1 15,1 2-32-15,3-1-10 16,4 1 10-16,7-1-5 16,5-1-1-16,7-2-8 15,7-4 3-15,4 0-3 16,2 0 7-16,-2-10-8 15,1-6 4-15,-1-1-3 16,-2-2-1-16,0 2-1 16,-6 0 4-16,-8 0-3 0,-10 5-1 15,-10 4-8 1,-11 2-4-16,-6 3-56 0,-7 3-1 16,-2 0 6-16,0 0-14 15,-12 0-125-15,-16 0-108 16</inkml:trace>
  <inkml:trace contextRef="#ctx0" brushRef="#br0" timeOffset="35867.538">16259 14704 472 0,'0'0'29'0,"0"0"-14"16,0 0 68-16,0 0 6 16,0 0 31-16,0 0-71 15,0 0 6-15,-29 0-46 16,29 0 7-16,0 0 1 16,8 4 3-16,13 1 63 15,11 1-1-15,13-2-51 16,10-4-12-16,12 0 3 15,3 0-5-15,5-15-13 16,1-2 3-16,-1-6-2 16,-3-2-2-16,-9 2-2 15,-9 2 1-15,-14 1-2 0,-10 6 0 16,-9 3-9-16,-10 0-46 16,-7 2-34-16,-4 0-45 15,0-4-77-15,0 3-242 16</inkml:trace>
  <inkml:trace contextRef="#ctx0" brushRef="#br0" timeOffset="247236.5015">19313 13883 524 0,'0'0'201'0,"0"0"-128"16,0 0-29-16,0 0 63 15,0 0-1-15,0 0-73 16,0 0-21-16,31-12 31 16,-20 26-6-16,-2 5 7 15,-2 4-24-15,-7 3 9 0,0 3 3 16,-11 3 1-16,-14-1-29 16,0-2 23-16,-3-2-22 15,2-6-4-15,7-6 5 16,10-6 2-16,5-5-7 15,2-3 1-15,2-1 3 16,0 0-5-16,15-6-5 16,12-9 5-16,7 3-2 15,2 2-3-15,1 5 1 16,-4 2 3-16,-3 3 1 16,-6 0-9-16,-2 0 11 15,-1 0-2-15,-3 0 1 16,0 0 3-16,0 0-4 0,-3 0 11 15,1-4-11 1,-1-8 3-16,1-3-3 0,-2-4 1 16,1-1 4-16,-4-6-4 15,2 4 0-15,-4 1-1 16,-3 6 0-16,-4 5 0 16,-2 4 2-16,0 5-4 15,0 1 1-15,0 0-16 16,0 7 17-16,-5 12 10 15,-4 3-3-15,0 2-5 16,2 3 15-16,7-2-2 16,0-2-14-16,0-3 11 15,2-4-11-15,13-5 9 0,3 0-9 16,6-6-1-16,3-1-8 16,0-4-53-16,-1 0-154 15,-5-1-435-15</inkml:trace>
  <inkml:trace contextRef="#ctx0" brushRef="#br0" timeOffset="247568.2915">20132 13904 746 0,'0'0'170'0,"0"0"-123"16,0 0 47-16,0 0 14 15,0 0-28-15,0 0-65 16,73-18-11-16,-41 15-2 16,-1-2-2-16,-6 3-4 0,-3 2-159 15,-11 0-229-15</inkml:trace>
  <inkml:trace contextRef="#ctx0" brushRef="#br0" timeOffset="247737.5156">20209 14147 689 0,'0'0'42'0,"0"0"-9"16,0 0 46-16,105-2-25 16,-66-9-50-16,3-3-4 0,-1-1-423 15</inkml:trace>
  <inkml:trace contextRef="#ctx0" brushRef="#br0" timeOffset="248297.8911">21145 13827 20 0,'0'0'722'0,"0"0"-551"0,0 0-117 16,0 0 59-16,0 0-19 16,0 0-82-16,-2 9 12 15,10 14 48-15,1 7-31 16,-3 0 7-16,-2 2-11 16,1 1 3-16,-4-2-12 15,1-1-8-15,-1-4-12 16,-1-4 0-16,0-3-8 15,3-6 0-15,-2-4 0 16,4-3-22-16,3-6-114 0,-2 0-177 16</inkml:trace>
  <inkml:trace contextRef="#ctx0" brushRef="#br0" timeOffset="248484.6358">21343 14076 930 0,'0'0'151'16,"0"0"-61"-16,0 0 55 15,0 0-48-15,0 0-72 16,0 0-25-16,11-2-6 16,8-2-17-16,-4-4-151 0,1-1-281 15</inkml:trace>
  <inkml:trace contextRef="#ctx0" brushRef="#br0" timeOffset="248871.7845">21607 13847 822 0,'0'0'132'15,"0"0"-60"-15,0 0 69 16,85-37-68-16,-55 35-23 16,2 2-17-16,-4 0-15 0,-4 0-7 15,-9 14-11-15,-8 3 0 16,-7 5 0-16,0 2-6 16,-22 0 6-16,-2 0 4 15,-3 1 2-15,3-5-1 16,6 3-5-16,5-5 3 15,7 0-5-15,4-2 12 16,2-2-6-16,2-2-4 16,17-4 2-16,8-2 0 15,9-6 15-15,6 0-14 16,5 0-3-16,-3 0 0 16,-8 0-4-16,-10 0-31 15,-11 0-113-15,-12 8-188 16,-3 3-409-16</inkml:trace>
  <inkml:trace contextRef="#ctx0" brushRef="#br0" timeOffset="249118.4448">21183 14573 902 0,'0'0'127'16,"0"0"-124"-16,0 0 80 0,108-16 14 16,-50 0-32-1,12 1-41-15,8 3-16 0,1 4-2 16,-2 2-6-16,-8 6-4 16,-6 0 0-16,-14 0-339 15,-15 0-352-15</inkml:trace>
  <inkml:trace contextRef="#ctx0" brushRef="#br0" timeOffset="315084.5801">17735 6377 466 0,'0'0'124'0,"0"0"-54"15,0 0 75-15,0 0-22 16,0 0 8-16,0 0-28 15,0 0-19-15,-57-70-36 16,57 70 8-16,0-3-31 16,0 3 9-16,14-5-24 15,10 2-9-15,6 2 21 16,-1 1-19-16,1 0-3 16,-5 12-6-16,-4 5 6 15,-7 5-2-15,-9 6 2 16,-5 2 0-16,0 3 1 15,-14-3 7-15,-10-4-4 16,0-4-4-16,4-5 0 0,4-7-3 16,7-6-26-16,8-4-9 15,1 0-33-15,10-18-182 16,17-10-172-16</inkml:trace>
  <inkml:trace contextRef="#ctx0" brushRef="#br0" timeOffset="315283.8257">18026 6338 758 0,'0'0'135'0,"0"0"-21"0,0 0-26 16,0 0-8-1,-86-2 17-15,68 16-44 0,1 3-16 16,8 3-29-16,8 4 8 16,1-1-12-16,4 0-4 15,19-6-1-15,6-5-2 16,6-7 3-16,7-5-42 15,4-3-95-15,-7-21-149 16,-5-7-162-16</inkml:trace>
  <inkml:trace contextRef="#ctx0" brushRef="#br0" timeOffset="315550.76">18213 6113 632 0,'0'0'133'0,"0"0"-32"0,0 0 27 15,0 0-17-15,0 0-45 16,0 0-30-16,68-60-14 16,-48 63 3-16,-4 16-10 15,-6 5 3-15,-7 4-2 16,-3 4 13-16,-3 2 12 16,-10-3-9-16,0-6-3 15,4-5-11-15,7-7-10 16,2-4 1-16,5-5-9 15,21-4 6-15,13 0 2 16,7 0-8-16,-2-3-66 16,-8 3-125-16,-14 0-305 15</inkml:trace>
  <inkml:trace contextRef="#ctx0" brushRef="#br0" timeOffset="318205.7122">18153 7103 462 0,'0'0'139'0,"0"0"-62"0,0 0 2 15,0 0 48-15,0 0-27 16,0 0-49-16,0-58 21 15,0 53-28-15,0 2-1 16,0 0 13-16,-6 3-11 16,-5 0-26-16,-5 0-12 15,-4 13-3-15,-2 4 4 16,2 4 0-16,3 1-1 16,6 0 3-16,9 3-8 0,2-4-2 15,0-3 2 1,5-1 2-16,15-3-4 15,7-6 6-15,6-2 3 16,4-6 0-16,1 0-4 0,-2 0 3 16,-1-14-6-16,-7 0 1 15,-6-1-1-15,-7-2-2 16,-7-4 6-16,-6-2-6 16,-2 1-1-16,-4-2 1 15,-14 3 0-15,-7 2 0 16,-2 4 3-16,-1 6-3 15,1 8-1-15,3 1 1 16,3 5-2-16,-1 12 6 16,5 6-8-16,7 5 1 15,4 5-18-15,5 3-123 0,1-1-149 16,0-2-336-16</inkml:trace>
  <inkml:trace contextRef="#ctx0" brushRef="#br0" timeOffset="319617.7186">18016 7897 645 0,'0'0'111'0,"0"0"-11"0,0 0 5 16,0 0 12-16,0 0-34 16,0 0-55-16,55-53-10 15,-30 50 3-15,-1 3-17 16,-3 0 22-16,0 0-15 15,-8 15-8-15,2 3 3 16,-9 2-6-16,-4 2 1 16,-2-1 0-16,-6 0-1 15,-15 0 0-15,-1-2 1 16,-1-5 3-16,1-1-1 16,2-6 1-16,7-3-3 15,8-4-1-15,4 0 1 16,1 0 8-16,0 0-9 15,1 0-15-15,16 0-4 16,7 0 19-16,7 0 2 0,5 3 0 16,3 4-2-16,2 1 5 15,0 3-3-15,-1 5-2 16,-3-2-80-16,-4 1-82 16,-9-3-196-16</inkml:trace>
  <inkml:trace contextRef="#ctx0" brushRef="#br0" timeOffset="321003.6627">18238 8599 294 0,'0'0'313'0,"0"0"-188"16,0 0 25-16,0 0-38 16,0 0 31-16,0 0-61 15,-11-32-16-15,11 32-16 16,0 0-30-16,-1 0-12 15,-4 4-5-15,1 10 0 16,-2 4 5-16,3 2 8 16,3-1-7-16,0-4 0 15,5-1-7-15,9-4 4 16,7-6 4-16,5-4-8 0,4 0 1 16,1-9 1-16,1-11-2 15,-7-1 6-15,-2-2-7 16,-6 3 7-16,-5 3-13 15,-6 3 14-15,-4 7-11 16,0 3 2-16,-2 1 0 16,0 3 9-16,0 0-9 15,0 7-5-15,0 14 5 16,0 7 3-16,-4 4 0 16,1-1-3-16,3 2 1 15,0 0-2-15,0-2-69 16,1 0-113-16,3-4-252 0</inkml:trace>
  <inkml:trace contextRef="#ctx0" brushRef="#br0" timeOffset="321767.9941">18341 9221 551 0,'0'0'172'0,"0"0"-50"0,0 0 31 16,0 0 5-16,0 0-43 15,0 0-42-15,-6-64-14 16,-7 62-25-16,-4 2-20 16,-6 0-7-16,-7 9-2 15,2 8 1-15,3 3-5 16,4 0 8-16,9 3-7 15,8 2 0-15,4-1-4 16,0-4 6-16,9-4-4 16,18-9 2-16,4-7-1 15,8 0 7-15,2-12-6 0,-2-10 4 16,-5-2-6-16,-7 1 0 16,-10 3 5-16,-5 3-1 15,-9 5-7-15,-3 2 5 16,0 3-2-16,0 3 0 15,0 4-4-15,0 0 0 16,0 0 0-16,0 0-4 16,0 8 8-16,0 10 5 15,0 6-5-15,0 2 0 16,0 6 6-16,0-1-4 16,0 3 1-16,1-2-6 15,2-2 1-15,-1 0-29 16,-2-2-77-16,0-3-170 0,0-8-359 15</inkml:trace>
  <inkml:trace contextRef="#ctx0" brushRef="#br0" timeOffset="322247.7216">18232 10056 708 0,'0'0'152'15,"0"0"-75"-15,0 0 75 0,0 0-5 16,0 0-64-1,0 0-33-15,7-11-47 0,-7 30 15 16,0 4 39-16,-1 8-42 16,-5-2 4-16,1 0-4 15,2-4-15-15,3-4 2 16,0-6-2-16,8-4-9 16,11-8-41-16,8-3-50 15,0-2-165-15,3-14-326 16</inkml:trace>
  <inkml:trace contextRef="#ctx0" brushRef="#br0" timeOffset="322572.3267">18477 10132 784 0,'0'0'143'0,"0"0"-2"0,0 0-24 16,0 0-23-16,0 0-23 15,0 0-21-15,-48 44-29 16,48-21 14-16,0 0-22 15,0-4-2-15,9 0-8 16,5-7-2-16,8-3 9 16,0-5-10-16,2-4 3 15,-2 0-3-15,-1-15 3 16,-7-1-3-16,-3-1-1 16,-8 2-4-16,-3-1 5 15,0 3 4-15,-19 5-4 16,-2 2-6-16,-7 6 6 0,2 0-6 15,-1 0 5-15,4 2 1 16,0 3-3-16,8 2 0 16,6-4-46-16,4-3-46 15,5 0-170-15,0-13-303 16</inkml:trace>
  <inkml:trace contextRef="#ctx0" brushRef="#br0" timeOffset="323402.6473">19796 6304 666 0,'0'0'147'16,"0"0"-19"-16,0 0-9 0,0 0-4 15,0 0-16-15,0 0-51 16,30-55-12-16,-4 47-11 15,0 2 6-15,-1 5-16 16,-6 1-10-16,-7 1-5 16,-5 15-4-16,-7 7-2 15,0 2-2-15,-4 4 8 16,-16-2 3-16,-2-1-1 16,1-7 4-16,5-6-4 15,8-6 0-15,8-7-2 16,0 0-27-16,17-9-67 15,14-16-103-15,8-4-170 16</inkml:trace>
  <inkml:trace contextRef="#ctx0" brushRef="#br0" timeOffset="323601.0112">20129 6227 356 0,'0'0'427'16,"0"0"-339"-16,0 0 10 15,0 0-6-15,0 0 9 16,-97 17-22-16,76 2-30 15,5 3 9-15,5 3-41 16,5 1 1-16,6-1-17 16,0-2 10-16,12-5-10 15,11-4 0-15,5-5-1 16,6-9-103-16,4 0-132 16,-2-12-214-16</inkml:trace>
  <inkml:trace contextRef="#ctx0" brushRef="#br0" timeOffset="323876.4083">20178 6056 764 0,'0'0'161'16,"0"0"-102"-16,0 0 25 15,0 0-17-15,0 0-14 16,0 0-21-16,88 3 27 15,-80 20-20-15,-6 5 2 16,-2 2-11-16,0-4 5 16,-2-1 6-16,-4-3-7 0,3-6-28 15,3-5 18-15,0-5-21 16,4-3 1-16,16-1 3 16,8-2-3-16,5 0-4 15,6 0-54-15,-2 0-103 16,-7 0-267-16</inkml:trace>
  <inkml:trace contextRef="#ctx0" brushRef="#br0" timeOffset="324495.497">20560 6445 369 0,'0'0'716'0,"0"0"-608"16,0 0 26-16,0 0-89 15,0 0 24-15,0 0-28 16,-29-6-41-16,29 6-15 16,8 0-44-16,10 0-38 15,2 0-205-15,-1-11-450 16</inkml:trace>
  <inkml:trace contextRef="#ctx0" brushRef="#br0" timeOffset="325007.3189">20691 6397 865 0,'0'0'216'0,"0"0"-134"16,0 0-24-16,0 0 32 16,0 0-53-16,102-100-7 15,-66 69-19-15,-7 5 4 16,-10 3-11-16,-8 5-4 16,-9 7 0-16,-2 2 2 15,0 4 5-15,-9 2 2 16,-2 3-8-16,-1 0 2 0,-1 0 2 15,3 14-5 1,-4 4 10-16,2 4-10 0,0 7 2 16,-1 4 13-16,1 1-6 15,6-2 8-15,3 2-8 16,3-1-6-16,0-4 3 16,9-4-6-16,6-4 2 15,0-8-1-15,3-6-1 16,0-7 0-16,-3 0 0 15,1-6 5-15,-2-12-5 16,-5-2-3-16,-4-2-2 16,-5 1 3-16,0 6 0 0,-1 6-4 15,-14 8-11-15,0 1 4 16,-3 0 6-16,6 8 7 16,5 0 0-16,5-2-1 15,2 1-57-15,2-5-50 16,17-2-11-16,7 0-244 15</inkml:trace>
  <inkml:trace contextRef="#ctx0" brushRef="#br0" timeOffset="325312.4199">21072 6266 896 0,'0'0'132'0,"0"0"-39"0,0 0-22 16,0 0-17-16,0 0-1 16,0 0-22-16,-6 26 10 15,19-14-26-15,2 3-12 16,2 0 4-16,-1-1-2 16,-3 1-1-16,-3-3-4 15,-7 2 0-15,-3 0-2 16,0-1-2-16,0-1 4 15,-3-1-1-15,-5-3-1 16,-3-2-3-16,3-6-82 16,0 0-111-16,2-11-389 0</inkml:trace>
  <inkml:trace contextRef="#ctx0" brushRef="#br0" timeOffset="325637.564">21156 6240 642 0,'0'0'145'0,"0"0"16"16,0 0-22-16,0 0-37 15,0 0 4-15,0 0-48 16,-55 18-24-16,44 4 2 16,2 5-2-16,3 7-1 15,4 0-11-15,2 2-8 16,0-5 2-16,6-3-13 16,11-6 6-16,4-6-9 15,5-9-2-15,4-7-9 16,3 0-79-16,0-12-90 15,-5-10-227-15</inkml:trace>
  <inkml:trace contextRef="#ctx0" brushRef="#br0" timeOffset="325918.0479">21357 6268 164 0,'0'0'569'15,"0"0"-403"-15,0 0-43 16,0 0 1-16,0 0-35 15,0 0-26-15,79-68-25 16,-54 68-3-16,2 0-21 16,-6 3-7-16,-5 12 0 15,-7 7-7-15,-9 4 7 16,0 1-5-16,-10 1 9 16,-14 1 3-16,-5-5 2 15,2-4-9-15,7-8-1 16,8-5-4-16,9-6-2 15,3-1-29-15,5 0-67 0,17-17-106 16,3-3-157-16,4-4-233 16</inkml:trace>
  <inkml:trace contextRef="#ctx0" brushRef="#br0" timeOffset="326094.9522">21606 6238 615 0,'0'0'204'0,"0"0"-49"16,0 0-36-16,0 0-34 15,0 0-10-15,0 0-19 16,-30 75-23-16,30-55-10 16,6-3-18-16,12-1 8 15,1-7-13-15,4-3 0 0,2-6-106 16,-1 0-156-16,0-15-159 16</inkml:trace>
  <inkml:trace contextRef="#ctx0" brushRef="#br0" timeOffset="326299.035">21795 6128 628 0,'0'0'190'0,"0"0"-69"15,0 0-39-15,0 0-3 16,0 0 10-16,0 0-43 16,90 26 4-16,-69-6-14 15,-2 4-3-15,-8 3-13 16,-7 6-14-16,-4 1 1 0,0 0-7 15,-17-2-2-15,-5-1 0 16,-5-1-23-16,-1-7-155 16,-3-1-262-16</inkml:trace>
  <inkml:trace contextRef="#ctx0" brushRef="#br0" timeOffset="331870.0438">20857 7018 179 0,'0'0'119'0,"0"0"-100"0,0 0 59 15,0 0 20-15,0 0 5 16,0 0-17-16,0 0-15 15,31-18 51-15,-31 17 33 16,0-1-43-16,0 2-30 16,0 0-14-16,0 0-20 15,0 0-41-15,-10 0-7 16,-6 0 0-16,-7 16 5 16,-4 2 2-16,1 5 0 15,1 0-6-15,8-1 5 16,3 1-3-16,10-1 2 15,4 0 4-15,0 2-7 16,18-7 6-16,10 0 0 16,9-5-8-16,5-8 9 0,4-4-7 15,1 0-1 1,-3-4-2-16,-6-12 6 0,-7-2-5 16,-7-1 0-16,-9-1 7 15,-6-2-7-15,-9 1-2 16,0-3 2-16,-13 2-2 15,-7-1-7-15,-6 3 9 16,-2 2 2-16,-2 5-2 16,3 8-5-16,4 4 5 15,0 1-3-15,7 0 2 16,1 5-11-16,3 11-4 16,4 9-61-16,2 3-68 15,1 0-124-15,-1 0-217 16</inkml:trace>
  <inkml:trace contextRef="#ctx0" brushRef="#br0" timeOffset="335225.4148">20802 7861 648 0,'0'0'173'0,"0"0"-41"16,0 0 0-16,0 0-35 15,0 0-22-15,0 0-32 16,0 0-1-16,-13 17 5 0,11-10-26 16,2-2-8-16,0 0 3 15,0-3-8-15,4-2-3 16,11 0 8-16,2-7 0 16,-1-5 5-16,-4 2-11 15,-5 0-5-15,-5 5-2 16,-2 2 1-16,0 2-4 15,0 1-5-15,-7 0 8 16,-10 4-4-16,-2 8 8 16,4-2 5-16,3-2-9 15,8-1-1-15,4-2-7 16,0-3-30-16,5-2-64 16,18 0-42-16,5-10-184 0</inkml:trace>
  <inkml:trace contextRef="#ctx0" brushRef="#br0" timeOffset="335621.6312">21181 7732 830 0,'0'0'190'15,"0"0"-65"-15,0 0-17 16,0 0-24-16,0 0-44 15,0 0-27-15,-61 0 7 16,38 17-1-16,5-2-4 16,5 0 2-16,7-1-5 0,6 0-7 15,0-1-5-15,15-4 1 16,10-5 5-16,8-1-4 16,7 1 3-16,-2-1 4 15,-6 3-7-15,-8 1-2 16,-8 2 0-16,-9 5-3 15,-7 2 3-15,0 3-10 16,-18 0 10-16,-9 1 10 16,-3 2-7-16,-2 1 13 15,2-1-3-15,0-2-8 16,4-3 3-16,5-4-8 16,7-2 0-16,4-4 0 15,9-2-47-15,1-5-83 16,0 0-237-16</inkml:trace>
  <inkml:trace contextRef="#ctx0" brushRef="#br0" timeOffset="339517.0712">20918 8828 742 0,'0'0'183'0,"0"0"-77"16,0 0 16-16,0 0-38 15,0 0 21-15,0 0-55 16,0 0-11-16,-3-68 1 16,2 64-9-16,1 1-1 15,-2 3 0-15,1 0-30 16,-1 0-4-16,-1 0-8 16,-1 8 12-16,4 5-1 15,0 1 1-15,0-1-59 16,4-3-40-16,16-5-159 15,3-5-312-15</inkml:trace>
  <inkml:trace contextRef="#ctx0" brushRef="#br0" timeOffset="340001.3053">21206 8782 179 0,'0'0'734'0,"0"0"-618"15,0 0-23-15,0 0-22 16,0 0 1-16,0 0-28 16,-56 46-2-16,52-28-18 15,4 3-14-15,0-2 5 16,4-2-10-16,12-3-1 16,3-4 4-16,7-6-8 15,5-4 16-15,-1 0-14 16,-2-14 0-16,-4-5 3 0,-9-1-2 15,-8-1-2 1,-7-5 1-16,0 3 0 0,-10-3 0 16,-12-3-2-16,-1 0 2 15,1 0-2-15,4-2 4 16,7-1-6-16,7 3 2 16,4 1 0-16,0 3 0 15,9 3-2-15,9 5 2 16,5 3 1-16,0 4 0 15,3 8-1-15,0 2-1 16,0 0-1-16,-3 16 2 16,-7 11-3-16,-5 2 0 0,-9 6 3 15,-2 3-1-15,-9 1 3 16,-12-1-2-16,-6-5 0 16,-1-2-1-16,5-5-1 15,1-5-9-15,1-3-105 16,-6-6-207-16</inkml:trace>
  <inkml:trace contextRef="#ctx0" brushRef="#br0" timeOffset="344098.5512">20936 9607 614 0,'0'0'180'16,"0"0"-8"-16,0 0-47 16,0 0-10-16,0 0 8 15,0 0-58-15,0 0-19 16,-6-7-11-16,6 5-13 15,0 2-1-15,0 0-14 16,0-1 0-16,0 1-7 16,0 0-6-16,0 1 1 0,0 13-1 15,0 1 3-15,0-1-73 16,2-1-57-16,10-6-132 16,2-7-282-16</inkml:trace>
  <inkml:trace contextRef="#ctx0" brushRef="#br0" timeOffset="344486.3283">21175 9535 871 0,'0'0'132'0,"0"0"-91"0,0 0 13 15,0 0 3-15,0 0 5 16,0 0-10-16,-9 39-19 15,9-25 0-15,7-2-16 16,5-2-13-16,3-10 21 16,2 0-16-16,3 0 8 15,1-12 1-15,-1-5-14 16,-2-3 1-16,-6 3-2 16,-2 4 4-16,-6 0 9 15,-2 7 5-15,-2 3 11 16,3 0-5-16,-3 3-27 15,0 0-3-15,0 12 3 16,0 7 0-16,0 8 2 16,0-1 6-16,0 1-7 0,0-4 4 15,0-4-3-15,3-5-2 16,5-7 0-16,5-5-39 16,6-2-32-16,10-8-81 15,8-15-247-15</inkml:trace>
  <inkml:trace contextRef="#ctx0" brushRef="#br0" timeOffset="344817.7992">21685 9452 719 0,'0'0'218'0,"0"0"-84"16,0 0-8-16,0 0-35 0,0 0-19 15,0 0-32-15,-74-5-1 16,58 20-22-16,6 2 6 15,6-1-21-15,4-3 3 16,0-3-10-16,17-2 10 16,7-1 5-16,4-1-10 15,1 1 2-15,-5 3 0 16,-5 2-2-16,-8 4-2 16,-6 2-3-16,-5 4 5 15,0 3 3-15,-19-1 1 16,-8 2 14-16,-2-1-7 15,-1-3-6-15,-2-1 14 16,3-2-19-16,0-4-6 0,6-1 0 16,3-1-82-1,1-5-149-15,-1-2-423 16</inkml:trace>
  <inkml:trace contextRef="#ctx0" brushRef="#br0" timeOffset="351788.6081">21261 10168 92 0,'0'0'137'0,"0"0"-65"16,0 0 11-16,0 0 40 15,0 0 11-15,0 0-51 16,0 0 10-16,5-45-11 0,-5 40 0 16,0 2 9-16,0 3-31 15,0-2-2-15,0-1-4 16,0 3-12-16,0-1-3 16,0 1-8-16,0 0-20 15,0 0-3-15,0 0-7 16,0 1 2-16,0 12-2 15,1 3 23-15,1 2-9 16,-1 1-1-16,-1 3 11 16,2-2-6-16,-1-2-9 15,2-1-10-15,0-2 14 16,0-6-13-16,-1-1 5 0,0-6-4 16,0-1-2-1,-2-1 2-15,2 0 0 0,-2 0-2 16,0 0 0-16,0 0-5 15,0 0-43-15,0 0-49 16,0 0-141-16,0 0-259 16</inkml:trace>
  <inkml:trace contextRef="#ctx0" brushRef="#br0" timeOffset="352353.6713">20554 10676 636 0,'0'0'132'0,"0"0"-83"16,0 0 37-16,0 0 46 16,0 0-20-16,0 0-47 0,-34 0-45 15,56 0-11-15,16 0 7 16,18-7 33-16,16-2-25 15,9 0-4-15,10 1-18 16,4 0 1-16,5 4 0 16,1-1 9-16,6 3-10 15,3-1 5-15,1-1-6 16,-4-2-2-16,-3-1 5 16,-6 0-4-16,-8-1 7 15,-11 1 2-15,-14 0-8 16,-17 2 7-16,-12 0 0 15,-17 2 5-15,-10 2-13 16,-1-4 4-16,-4 2 22 0,1 1-2 16,-2-1-22-16,0 1 3 15,-2 2-5-15,1 0-4 16,0 0-66-16,0 0-96 16,-2 10-125-16,0 2-506 15</inkml:trace>
  <inkml:trace contextRef="#ctx0" brushRef="#br0" timeOffset="369198.5068">18195 7757 575 0,'0'0'124'15,"0"0"-56"-15,0 0-29 16,0 0 128-16,0 0-82 15,0 0-16-15,0 0-36 16,10-37-21-16,-10 37 7 16,0 0-18-16,0 0 0 15,2 2-1-15,2 17-4 16,3 6 4-16,-1 6 33 16,-1 3-23-16,-2 3 13 15,0 1 3-15,1 1-11 16,0-1-10-16,0-1 8 15,-1-3 1-15,-1-3-11 16,0-6-3-16,0-9 7 0,-2-6-6 16,1-7-1-16,-1-2 7 15,0-1-7-15,0 0 52 16,0-19-2-16,0-7-33 16,-5-8-16-16,-4-5 0 15,-1 0 6-15,1-2-7 16,-1-1 0-16,1 2-2 15,2 4 2-15,0 5-4 16,3 7 4-16,-2 9 2 16,3 5 1-16,2 6-3 15,-1 4-4-15,2 0 4 16,0 0 0-16,0 0-12 0,0 9 7 16,0 14 3-16,0 12 2 15,0 2 0-15,2 2 1 16,1 1-6-16,0-1 5 15,1-2 0-15,-3 0 6 16,-1-3-6-16,0-7 0 16,0-9 0-16,0-9 3 15,0-4-6-15,0-5 3 16,0 0 0-16,0 0 13 16,0-17-10-16,0-10-1 15,0-7-2-15,-1-2 0 16,-6-4-2-16,1 1 0 15,0 2-7-15,3 8 3 16,0 6-4-16,1 9 10 16,1 8 0-16,1 3 3 0,-2 3-6 15,2 0 2-15,0 0-13 16,-1 19 8-16,1 10-1 16,0 4 7-16,0 1 4 15,0-1-1-15,0-5-4 16,4 1 2-16,1-4-1 15,-1-1 0-15,-2-5 1 16,2-4-1-16,-1-3 0 16,-1-4-10-16,-1-4-43 15,3-4-90-15,-4 0-102 0,0-4-129 16</inkml:trace>
  <inkml:trace contextRef="#ctx0" brushRef="#br0" timeOffset="376535.1468">20862 7844 187 0,'0'0'287'0,"0"0"-192"16,0 0 11-16,0 0-41 15,0 0 29-15,0 0-7 16,0 0 4-16,0 0-36 16,-20-20-15-16,19 20 38 15,-1-3-25-15,2 3-10 0,-1-1-2 16,1 1-12 0,0-1 3-16,0 1-18 0,0-3-3 15,0 1-9-15,12-2 3 16,7 4-4-16,2 0-1 15,-2 0-6-15,-1 7 3 16,-3 12 2-16,-3 3 1 16,-6 3-8-16,-6-1 8 15,0 2-2-15,-2-3-1 16,-14-1 3-16,0-4 0 16,-4-2-1-16,6-6 1 15,3-6 0-15,5-2 1 16,3-2 1-16,1 0 10 15,2 0-12-15,0 0 6 0,0 0-4 16,0 0-2 0,0 0 0-16,0 0 3 0,0 0-5 15,0 0 2-15,0 0-10 16,8 0 10-16,8 3 0 16,2 3 0-16,2-1-3 15,0-1 9-15,-3-1-9 16,-2-2 3-16,-7-1-6 15,-1 0-78-15,-6 0-79 16,-1 0-127-16,-3 0-170 16</inkml:trace>
  <inkml:trace contextRef="#ctx0" brushRef="#br0" timeOffset="376978.755">20580 8095 448 0,'0'0'315'0,"0"0"-192"15,0 0-47-15,0 0 31 16,0 0-37-16,0 0-34 16,-2 5-36-16,2-1 3 15,0 2 5-15,7-2-4 16,1-1-2-16,0-3 15 16,1 0 10-16,2 0 12 15,-2-13-13-15,-3 4-24 16,-4-2 18-16,-2 5-9 15,0 2-2-15,0 3 11 16,0 1-14-16,-5 0-4 16,-4 1 4-16,3 6 0 15,2 2-4-15,4 1-2 0,0 0 0 16,0 1-1-16,12-4-78 16,6-4-248-16</inkml:trace>
  <inkml:trace contextRef="#ctx0" brushRef="#br0" timeOffset="382453.9839">18623 9892 453 0,'0'0'222'16,"0"0"-120"-16,0 0-16 16,0 0 54-16,0 0-62 15,0 0-12-15,0 0-35 16,0-11-29-16,0 11 27 15,0 0-8-15,0 0 6 16,0 0 2-16,0 0-18 16,0 0-5-16,0 0 13 15,0 0-19-15,0 0 12 16,0 2-11-16,-5 7 4 0,-1 1 2 16,-6 2-5-16,3 4 2 15,-4-2 3-15,1 2-5 16,-3 2 10-16,-1 1-8 15,-2 0 1-15,1 2 11 16,1 2-15-16,1-4 8 16,2 3-1-16,1-1-5 15,3 0-2-15,0-2 2 16,4 2-1-16,2 2 1 16,2-3 0-16,1 2-3 15,0-2 4-15,0-3-2 16,0 0 2-16,0-1 1 15,1-4-3-15,3-4-4 16,0-3 6-16,0-4-8 0,1-1 4 16,-1 0-15-16,2 0-8 15,1-5-40-15,1-8-57 16,-5-2-282-16</inkml:trace>
  <inkml:trace contextRef="#ctx0" brushRef="#br0" timeOffset="385869.6072">21471 10260 648 0,'0'0'191'0,"0"0"-138"15,0 0-3-15,0 0 59 16,0 0-27-16,0 0-25 16,0 0-16-16,-3 1-32 15,3-1 3-15,0 0 27 16,0 0-24-16,0 0 8 16,0-3-13-16,0 1-8 15,0 0 14-15,0 2 12 16,0 0-11-16,0 0-2 15,0 0-12-15,0 0 1 0,0 0-3 16,0 2 0-16,-4 3-1 16,0 2 7-16,1-4-10 15,0 1 3-15,3-2 0 16,0-1-3-16,0 2-24 16,0-3-64-16,6 0-53 15,5 0-101-15,0 0-90 16</inkml:trace>
  <inkml:trace contextRef="#ctx0" brushRef="#br0" timeOffset="388299.8189">21813 10123 143 0,'0'0'117'0,"0"0"-30"15,0 0-6-15,0 0-26 0,0 0-2 16,0 0 8-16,0 0-8 16,0-8-19-16,0 8 23 15,0 0-23-15,0 0-18 16,0 0-7-16,0 0-9 15,0 0-2-15,0 0 0 16,0 0-72-16,6 0-47 16,0-3-86-16</inkml:trace>
  <inkml:trace contextRef="#ctx0" brushRef="#br0" timeOffset="388701.3954">21813 10123 261 0,'63'-42'185'0,"-63"40"-91"0,0 2 17 16,0 0 3-16,0 0-19 16,0 0-35-16,-2 0-18 15,-6 7 2-15,0 5 5 16,-2 0 24-16,0 5-24 16,1 0-2-16,1 3-9 15,2-1-12-15,6 1-3 16,0-2-19-16,0 0 7 15,0-1-6-15,6-2-4 16,5 1 6-16,0-2-7 16,1-4 2-16,-1 3-2 15,-1-7 3-15,-3-3 1 16,1-1-4-16,-5-2-9 0,-2 0 4 16,0 0 4-1,1-2 1-15,-2-9-2 0,0-1 4 16,0-1-6-16,0 3-4 15,-3 3-4-15,-7 1 2 16,5 2-3-16,-2 2-16 16,0 2 7-16,0 0-28 15,0 0-75-15,1 4-109 16,0 4-103-16</inkml:trace>
  <inkml:trace contextRef="#ctx0" brushRef="#br0" timeOffset="389901.0975">21942 10057 622 0,'0'0'105'0,"0"0"-31"16,0 0 16-16,0 0 52 16,0 0-70-16,0 0-42 15,-6-12-16-15,2 12 1 16,0 0 6-16,-5 6-4 15,-4 10 0-15,-1 4 5 16,-2 3 6-16,-1 4-3 16,-2 1 4-16,1 5-12 15,2 1 3-15,5-1-8 16,4 3-10-16,2-4 2 16,5-1 7-16,0-2-11 0,0-5 4 15,5-5-4-15,11-5-1 16,2-5-11-16,5-9 24 15,0 0-8-15,1-4-4 16,-3-14-30-16,-5 1 15 16,-6 0-30-16,-6 3 38 15,-4-1 2-15,0 2-3 16,-3 4 3-16,-8 1 2 16,-2 4-6-16,1 2 7 15,0 2-8-15,-1 0-1 16,2 0-37-16,2 6-92 15,2 3-108-15,4-4-203 16</inkml:trace>
  <inkml:trace contextRef="#ctx0" brushRef="#br0" timeOffset="392158.0232">21498 10243 134 0,'0'0'438'16,"0"0"-374"-16,0 0-34 16,0 0 25-16,0 0 13 15,0 0-29-15,0 0-39 0,-8-2-18 16,8 2-31-16,0 0-39 15,-2 0-120-15,-2 0-84 16</inkml:trace>
  <inkml:trace contextRef="#ctx0" brushRef="#br0" timeOffset="395721.3995">22408 11083 620 0,'0'0'80'0,"0"0"-26"15,0 0 46-15,0 0 56 16,0 0-46-16,0 0-70 16,0 0-3-16,0 0-2 15,0 0 8-15,-1 4 3 16,-11 2-18-16,-5 4-23 16,-5 4 17-16,0 3-4 15,0 0-4-15,3 5-4 16,6-1 2-16,3 2-3 0,5-1-7 15,5 1 4 1,0 0-6-16,0-5 0 0,11-2-3 16,5 0 1-16,4-9 4 15,0-2 15-15,3-5-13 16,-3 0-2-16,-5 0 4 16,0-9-6-16,-6-7-2 15,-5-1 2-15,-4-1 5 16,0 0-1-16,0-1-4 15,-15 1 3-15,-7 1-7 16,-3 4 4-16,0 4-7 16,1 3 0-16,3 6 7 15,2 0-21-15,5 0-41 0,2 2-29 16,3 3-125-16,3-1-185 16</inkml:trace>
  <inkml:trace contextRef="#ctx0" brushRef="#br0" timeOffset="400769.2013">21885 11206 364 0,'0'0'245'0,"0"0"-161"0,0 0 2 15,0 0 33-15,0 0-28 16,0 0 3-16,0 0-43 16,-40-21-4-16,30 21-6 15,0 0-9-15,3 0 5 16,-1 0-22-16,-1 0 1 16,-1 8-3-16,1 1-11 15,0 4 9-15,-1 1-3 16,2 3-3-16,2-3 7 15,1 3-9-15,4 2 8 16,1-2-1-16,0-3-9 16,0-2 4-16,11-1-1 15,5-5-2-15,2-1 1 0,3-5-3 16,1 0 2-16,-2 0 0 16,0 0-2-16,0-6 0 15,-5-7 5-15,1-1-2 16,-6-1-3-16,-3-2 1 15,-6 0 0-15,-1 1-1 16,0 1 6-16,-15-3-7 16,-4 3 1-16,-5 2 0 15,3 4 1-15,0 3-1 16,0 4 0-16,5 2-3 16,-2 0 4-16,9 0-9 15,3 11 7-15,1 0-42 16,5 3-14-16,0 1-44 0,0 1-121 15,0-5-126-15</inkml:trace>
  <inkml:trace contextRef="#ctx0" brushRef="#br0" timeOffset="401716.731">21579 11315 369 0,'0'0'162'0,"0"0"-57"16,0 0-20-16,0 0 36 15,0 0-6-15,0 0-38 16,-20-5-40-16,13 13 17 16,1 4 15-16,3-3-38 15,2-1 21-15,1-1-39 16,0-7-5-16,0 0 11 16,0 0-18-16,4 0 14 15,2 0-9-15,0-7-4 16,-3-2 7-16,-3 1-9 15,0 6 3-15,0 1-5 16,0 1 2-16,-2 0 0 16,-8 3 1-16,3 5 2 0,1 1-6 15,6-1 2-15,0-2-92 16,0-3-149-16,3-3-254 16</inkml:trace>
  <inkml:trace contextRef="#ctx0" brushRef="#br0" timeOffset="404602.3917">21196 11185 631 0,'0'0'133'16,"0"0"-44"-16,0 0-10 15,0 0 33-15,0 0 10 16,0 0-66-16,0 0-32 0,-9-32-4 15,19 26 1 1,2 2-9-16,0 3 12 0,0 1-18 16,0 0 1-16,-3 0-2 15,0 0 0-15,0 6 10 16,-5 9-15-16,-2 2-4 16,-2 3 4-16,0-1 0 15,-5 2 4-15,-7 2-9 16,-4-1 11-16,2-6-3 15,5-2-3-15,2-5 0 16,5-5 9-16,2-2-6 16,0-2-6-16,0 0 4 15,17 0-4-15,0 0 6 16,2 0-6-16,1 5 14 16,-1-2-10-16,-5 6-1 15,-2 2 0-15,-7 3-8 0,-5 3 19 16,0 2-12-16,-1 4 1 15,-16 2-5-15,-4 2 5 16,-3-3-2-16,2-1 6 16,1-3-10-16,2-5 12 15,4-7-9-15,2-3 7 16,8-5-8-16,0 0-27 16,5-2-147-16,0-12-308 15</inkml:trace>
  <inkml:trace contextRef="#ctx0" brushRef="#br0" timeOffset="404891.5923">21163 11780 702 0,'0'0'45'0,"0"0"-6"15,0 0 28-15,107 0 111 0,-59-2-143 16,7-2 18 0,2 3-21-16,-3-1-26 0,-4 2-3 15,-12 0-3 1,-9 0-5-16,-5 0-229 15,-10 0-3-15</inkml:trace>
  <inkml:trace contextRef="#ctx0" brushRef="#br0" timeOffset="428907.9365">19455 11448 644 0,'0'0'198'0,"0"0"-103"16,0 0-23-16,0 0 14 16,0 0-4-16,0 0-45 15,0 0-30-15,0 0 2 16,-7 30-9-16,7 9 27 16,0 1-10-16,0 1 15 15,4 0-21-15,0-4 11 16,1-3-3-16,-2-7-12 15,0-7-3-15,0-9 3 16,-2-5-5-16,1-6 4 0,-2 0-3 16,0-10 21-16,0-17 17 15,0-9-39-15,0-10-2 16,-6-4 0-16,-5-1 3 16,3 1 0-16,-2 9-3 15,0 6-4-15,4 12 4 16,2 7 1-16,1 7-1 15,3 4 2-15,0 2-2 16,0 3 5-16,0 0-5 16,0 0 0-16,0-1-4 15,0 1 1-15,3 0 0 16,14-2 3-16,6 0 7 16,5-4-4-16,4 3-3 15,2-5 3-15,1 2-3 0,1-1 0 16,-3 2-1-16,-7 5-69 15,-11 0-110-15,-15 0-106 16,0 15-122-16</inkml:trace>
  <inkml:trace contextRef="#ctx0" brushRef="#br0" timeOffset="429097.1177">19523 11560 294 0,'0'0'33'0,"0"0"-15"16,0 0 104-16,0 0-21 15,0 0-3-15,0 0-42 0,80 9-42 16,-61-13-10-16,-7 3-4 16,-3 1 0-16,-6 0-13 15,-3 12-96-15,0 7 20 16,-7-1-101-16,-9 4-95 16</inkml:trace>
  <inkml:trace contextRef="#ctx0" brushRef="#br0" timeOffset="429251.8012">19529 11790 345 0,'0'0'131'0,"0"0"-38"16,0 0 54-16,0 0-49 15,0 0 54-15,0 0-46 16,53 26-25-16,-25-28-43 0,9-10-36 16,-2 0 14-1,-4-3-16-15,-3 1-84 0,-10-3-253 16</inkml:trace>
  <inkml:trace contextRef="#ctx0" brushRef="#br0" timeOffset="431600.6192">19970 11101 560 0,'0'0'136'15,"0"0"-45"-15,0 0 16 16,0 0-14-16,0 0-2 15,0 0-51-15,41-50-28 16,-26 49 6-16,0 1-18 16,-1 0 3-16,-4 4 0 15,0 10 4-15,-6 6-6 16,-4-1 9-16,0 3 9 0,-2-3 11 16,-13 1-9-16,2-6 5 15,5-3-19-15,-1-3 5 16,5-2-11-16,4-2 5 15,0 0-6-15,6 3 0 16,12 0 0-16,7-3 3 16,3 3-3-16,6-1-2 15,-1 3-31-15,-1 2-173 16,-7-1-248-16</inkml:trace>
  <inkml:trace contextRef="#ctx0" brushRef="#br0" timeOffset="432450.1861">20065 11425 695 0,'0'0'100'0,"0"0"-78"16,0 0 77-16,0 0 19 15,-79 55-7-15,66-21-51 16,8 0-38-16,5 2 7 0,0-2-20 15,3-5 3 1,15-5-1-16,7-6-7 0,4-5-4 16,5-7 0-16,0-6-98 15,-2 0-190-15,-6-12-261 16</inkml:trace>
  <inkml:trace contextRef="#ctx0" brushRef="#br0" timeOffset="432711.9212">20193 11554 708 0,'0'0'108'16,"0"0"-12"-16,0 0 23 15,0 0-24-15,0 0-67 0,0 0-22 16,60-37 5 0,-40 37-7-16,-4 0 2 0,-6 13-3 15,-4 5 0-15,-3 3 5 16,-3 0-3-16,-1 2 17 15,-16-3 8-15,-2-2-24 16,2-4 2-16,6-6-3 16,5-2 6-16,6-6-22 15,0 0-63-15,17-6-98 16,6-8-66-16,5-6-202 16</inkml:trace>
  <inkml:trace contextRef="#ctx0" brushRef="#br0" timeOffset="432869.1387">20398 11557 579 0,'0'0'154'0,"0"0"-8"16,0 0-20-16,0 0-42 16,0 0-8-16,0 0-54 15,-18 25-11-15,18-6 4 16,0-5-15-16,0 0-3 16,16-6 3-16,7-6-47 15,0-2-134-15,1 0-141 16</inkml:trace>
  <inkml:trace contextRef="#ctx0" brushRef="#br0" timeOffset="433079.0547">20553 11465 729 0,'0'0'161'0,"0"0"-32"16,0 0-30-16,0 0-47 15,0 0-52-15,0 0 29 16,34 35-2-16,-20-9-20 15,-5 1 13-15,-2 2-11 16,-7 2-3-16,0 2 7 16,-3 0-12-16,-15 3-2 15,-3-4-33-15,-1 1-310 16</inkml:trace>
  <inkml:trace contextRef="#ctx0" brushRef="#br0" timeOffset="455487.5213">9637 15862 756 0,'0'0'204'16,"0"0"-133"-16,0 0-29 0,0 0-4 15,0 0 43-15,0 0-67 16,0 3-10-16,0 23-4 16,5 10 29-16,1 7-10 15,-3 4 26-15,4 0-21 16,-4-4-5-16,-1-5 4 15,-1-6-16-15,-1-5 12 16,0-8-17-16,0-5 2 16,0-7 2-16,0-4-4 15,0-3-2-15,0 0 8 16,0 0-7-16,0-7 33 16,-1-13-10-16,-11-10-24 15,6-5 2-15,-3-2-2 16,3-6 0-16,-1 0-3 15,2 1 5-15,4 3-9 16,1 5 10-16,0 5-8 16,0 7 5-16,0 6-5 0,0 3 5 15,4 6-1-15,0 2 1 16,-2 4-2-16,-2 1 2 16,1 0 0-16,2 0-1 15,3 0-2-15,5-1 3 16,7 1 0-16,2 0 4 15,2 0-4-15,3-2 2 16,3 2-2-16,5-1 0 16,3 1 6-16,-3-1-7 15,-2 1 1-15,-9 0-9 0,-7 0-34 16,-9 0-113 0,-6 9-112-16,-3 6-73 0,-22 3-40 15</inkml:trace>
  <inkml:trace contextRef="#ctx0" brushRef="#br0" timeOffset="455773.7175">9746 16029 250 0,'0'0'35'15,"0"0"40"-15,0 0 53 16,0 0-44-16,79 2-14 16,-58-2-20-16,-6 0-31 15,-3 0-15-15,-6 6-4 16,-6 8-4-16,0 5 3 0,0 1-20 15,-18 1 21 1,-1-1 8-16,-5-1-8 0,3-1 5 16,6-2-3-16,5-5 3 15,6-2 11-15,4-4 34 16,0 1 9-16,0-1 5 16,15 0-38-16,5-1 1 15,8-1-4-15,4-2-16 16,3-1 2-16,0 0-9 15,-3 0-10-15,-5 0-398 16</inkml:trace>
  <inkml:trace contextRef="#ctx0" brushRef="#br0" timeOffset="456134.6403">10440 15896 568 0,'0'0'204'0,"0"0"-90"0,0 0 15 16,0 0-10-1,0 0-47-15,0 0-52 0,-50 8 6 16,33 18 49-16,2 6-26 16,1 4-1-16,5 2-36 15,5-1-1-15,2-3 2 16,2 0-10-16,2-4-6 16,15-3 5-16,3-5-3 15,6-7 1-15,1-7-15 16,8-7-142-16,-2-1-192 15</inkml:trace>
  <inkml:trace contextRef="#ctx0" brushRef="#br0" timeOffset="456409.6344">10598 16025 540 0,'0'0'177'0,"0"0"-141"0,0 0-11 16,0 0 70-16,89-73-16 15,-69 72-40-15,-1 1-8 16,-1 0-22-16,-3 12 1 16,-4 8-6-16,-7 2 7 15,-4 2 55-15,0 0 1 16,-17-1-25-16,-6-1 2 16,-3-5-7-16,7-4-22 15,2-4-14-15,10-3 1 16,4-6-4-16,3 0-19 15,14-2-121-15,12-11-67 16,6-6-144-16</inkml:trace>
  <inkml:trace contextRef="#ctx0" brushRef="#br0" timeOffset="456589.5861">10856 16016 455 0,'0'0'266'0,"0"0"-114"16,0 0 35-16,0 0-18 15,0 0-98-15,0 0-25 16,-15 1-43-16,0 16 7 15,2 2 17-15,5 3-16 16,7-1 0-16,1 1-11 16,0-3 0-16,9-1-1 15,7-3 3-15,5-6-5 16,4-6 3-16,5-3-153 16,-2 0-157-16</inkml:trace>
  <inkml:trace contextRef="#ctx0" brushRef="#br0" timeOffset="456903.2907">11084 15800 432 0,'0'0'92'0,"0"0"-69"15,0 0 38-15,0 0 13 0,0 0-10 16,0 0-35-1,85-17-18-15,-81 28 12 0,-4 3 106 16,0 3-6 0,-7 3-9-16,-8 2-37 0,-4 2-12 15,4-4-10-15,5-3-26 16,4-3-9-16,6-2-20 16,0-3 4-16,1 0-8 15,17 0 8-15,3-2-4 16,4 0 0-16,-1 1-5 15,0-1-169-15,-9-1-233 16</inkml:trace>
  <inkml:trace contextRef="#ctx0" brushRef="#br0" timeOffset="457474.0913">11465 15850 558 0,'0'0'211'0,"0"0"-151"16,0 0 77-16,0 0 0 0,0 0-47 15,0 0-67 1,16-9-19-16,-4 9 6 0,4 11-5 16,2 6 19-16,1 2 21 15,0 9-2-15,-5 5-21 16,-3 1 3-16,-6 6-9 15,-5 1-2-15,0-1-12 16,-14-1 10-16,-12-1-2 16,-6-4-5-16,-4-2-5 15,-3-2 4-15,2-4-4 16,4-2 0-16,8-5-48 16,7-9-156-16,8-8-282 15</inkml:trace>
  <inkml:trace contextRef="#ctx0" brushRef="#br0" timeOffset="457895.7475">12070 16131 869 0,'0'0'90'0,"0"0"9"15,0 0-10-15,0 0-49 16,0 0-23-16,0 0 4 16,81-10-9-16,-44 10-2 15,2 0-6-15,1 0-4 16,-3 0 0-16,-5 0-5 0,-10 0-413 15</inkml:trace>
  <inkml:trace contextRef="#ctx0" brushRef="#br0" timeOffset="458651.2396">13378 15838 747 0,'0'0'228'16,"0"0"-108"-16,0 0-20 16,0 0-30-16,0 0-52 15,0 0-14-15,0 25-4 16,0 9 56-16,0 6-27 16,0 6-1-16,0-3-4 15,0-3-15-15,3-5 6 16,-2-8-9-16,1-10-5 15,0-5 2-15,-2-7-3 16,0-5 0-16,1 0 9 16,2-8-7-16,0-15 33 15,0-9-35-15,-1-8 0 0,1-3 1 16,-1-7-1 0,-2 3-4-16,0 3 3 0,0 7-16 15,0 7 15-15,0 8 2 16,0 4 0-16,-1 4 0 15,0 4-2-15,1 2 2 16,0 6 5-16,0 0-5 16,0 2-5-16,0 0 3 15,0 0-6-15,11 0 8 16,10 0-1-16,6 0 2 16,3 0-2-16,1 0 6 15,4 0-5-15,-1 0 0 16,-1 0-7-16,-8 0-19 15,-6 0-222-15,-12 9-196 16</inkml:trace>
  <inkml:trace contextRef="#ctx0" brushRef="#br0" timeOffset="459003.8017">13511 15969 637 0,'0'0'36'0,"0"0"-3"15,0 0 8-15,0 0 121 16,0 0-90-16,0 0-33 16,91 14-26-16,-68-14-11 15,-4 0 3-15,-6 0-5 16,-3 5 0-16,-10 2-112 0,0 5-91 16,0 1 70-1,-14-1 122-15,0 2 11 0,-4 1 0 16,5-1 4-16,-2-2 5 15,5 2 32-15,5-2 32 16,1-4-1-16,4 2 20 16,0-5-15-16,0-1-24 15,4 1-33-15,11-5 5 16,9 0 54-16,3 0-42 16,7 0-29-16,2 0 3 15,-2-7-11-15,-2 0-80 16,-4-4-500-16</inkml:trace>
  <inkml:trace contextRef="#ctx0" brushRef="#br0" timeOffset="459386.6382">14229 15768 877 0,'0'0'117'0,"0"0"-71"15,0 0 12-15,0 0 24 16,0 0-10-16,-94 80 1 16,74-45-36-16,8 1-19 15,3 0 3-15,8-3-21 16,1-6 6-16,6-4-6 16,14-5-3-16,12-8 3 15,3-3 1-15,9-7 3 16,2 0-4-16,-4 0-219 15,-9-12-259-15</inkml:trace>
  <inkml:trace contextRef="#ctx0" brushRef="#br0" timeOffset="459648.1151">14416 15855 701 0,'0'0'104'0,"0"0"-58"16,0 0 85-16,0 0-61 15,101-25 1-15,-81 25-39 16,-2 1-14-16,-6 12-10 16,-5 4-3-16,-7 1 19 15,0 2 22-15,-5 1 11 16,-15-1-9-16,-2-1-41 16,1-5 10-16,7-1-16 0,7-7 4 15,5-3-10-15,2-3-1 16,0 0-133-16,20-5 11 15,7-9-271-15</inkml:trace>
  <inkml:trace contextRef="#ctx0" brushRef="#br0" timeOffset="459852.0083">14674 15880 323 0,'0'0'318'0,"0"0"-168"16,0 0 67-16,0 0-28 15,0 0-79-15,0 0-75 0,-4-10-22 16,-9 17-3-1,5 10 12-15,-1 0-4 0,4 5-11 16,1 0 2-16,4 2-9 16,0 0-1-1,7-4 1-15,9-5 0 0,6-7 0 16,3-8-6-16,2 0-65 16,3-6-160-16,-3-18-254 15</inkml:trace>
  <inkml:trace contextRef="#ctx0" brushRef="#br0" timeOffset="460329.6993">15086 15620 575 0,'0'0'82'0,"0"0"-64"0,0 0-4 15,0 0-14-15,0 0-5 16,0 0-80-16</inkml:trace>
  <inkml:trace contextRef="#ctx0" brushRef="#br0" timeOffset="461852.4748">15120 15361 512 0,'0'0'111'15,"0"0"8"-15,0 0 3 16,0 0-4-16,0 0-29 0,0 0-64 15,14-42-5 1,-2 39-2-16,1 3-17 0,1 0 14 16,0 0-9-16,0 0 1 15,-1 11 20-15,-1 2-11 16,-3 4-2-16,2 3 12 16,-7 1-16-16,-1 3 20 15,-3 1 6-15,0-2-21 16,0 1 17-16,-6-3-14 15,3-3-3-15,3-1 0 16,0-5-13-16,3-1 4 16,17-2-5-16,10-3 5 15,3 0-1-15,8-2-5 16,-5-1 0-16,-8 1-5 0,-9-1-166 16,-13 1-265-16</inkml:trace>
  <inkml:trace contextRef="#ctx0" brushRef="#br0" timeOffset="462401.7291">15123 15587 160 0,'0'0'392'0,"0"0"-282"0,0 0-17 16,0 0-2-16,0 0-4 15,0 0-58-15,3-8-16 16,8 11-8-16,2 9 21 15,2 6 25-15,0 4 1 16,0 4-18-16,3 2-10 16,-3 3 0-16,0 2-13 15,-3 2 1-15,-3 5-10 16,-5 5-1-16,-1 8 1 16,-3 3 7-16,-3 6-18 15,-15 4 9-15,-7-1-7 16,-7 1-50-16,1-6-72 15,-3-2-116-15,-2-10 60 16</inkml:trace>
  <inkml:trace contextRef="#ctx0" brushRef="#br0" timeOffset="463251.0714">13281 15548 614 0,'0'0'41'0,"0"0"-7"16,0 0 46-16,0 0 10 16,0 0-12-16,-89 80-5 15,81-49-17-15,2 8 8 16,1 4-23-16,3 3 12 15,2 7-21-15,0 4 1 16,0 7 0-16,0 2-18 0,3-1-3 16,10-3-11-1,1-3 1-15,7-1 0 0,4-5-2 16,5-7-3-16,3-8-2 16,1-8-61-16,3-13-77 15,-1-10-152-15,-3-7-384 16</inkml:trace>
  <inkml:trace contextRef="#ctx0" brushRef="#br0" timeOffset="466768.6738">9807 17285 638 0,'0'0'127'0,"0"0"-84"15,0 0 28-15,0 0 2 16,0 0 6-16,0 0-59 15,0 0-10-15,78-61-4 0,-57 61 7 16,-3 0-13-16,-5 3 1 16,-4 11 1-16,-6 3 0 15,-3 7 0-15,0-4 5 16,-6 2 38-16,-9-3 11 16,3-7-21-16,3-2-19 15,3-5 1-15,6-1-16 16,0 2-1-16,0 0 1 15,11 2 0-15,5-2 18 16,2 2-18-16,-2 4 2 16,-7 1-1-16,-4 1-2 15,-5 0-2-15,0 1-2 0,-12 1 4 16,-10-2 40 0,-1-1-9-16,3-6-9 0,6-4-1 15,8-1-12-15,6-2-9 16,0 0-16-16,25 0-169 15,8-19-170-15</inkml:trace>
  <inkml:trace contextRef="#ctx0" brushRef="#br0" timeOffset="466939.7155">10320 17413 768 0,'0'0'262'0,"0"0"-170"0,0 0-42 16,0 0 0-16,0 0-48 16,0 0-4-16,-17-5-104 15,37 3-163-15</inkml:trace>
  <inkml:trace contextRef="#ctx0" brushRef="#br0" timeOffset="467337.2627">10546 17333 925 0,'0'0'102'0,"0"0"-28"0,0 0 24 15,-85 27-30-15,71-10-23 16,2 2-15-16,8 1-18 15,4-2-9-15,0-3-1 16,6-3 4-16,12-4-5 16,2-7 2-16,5-1 2 15,1 0 1-15,1-16 0 16,-3-2-6-16,-10-2 1 16,-3-2-1-16,-11 2-11 15,0-1-4-15,-8 4 9 16,-11 0 3-16,-3 5 4 15,2 4-1-15,3 6 0 0,-1 2-7 16,3 0 4-16,7 0 0 16,0 10 3-16,6 2-2 15,2 0-3-15,0 1-56 16,16-5-136-16,11-5-164 16</inkml:trace>
  <inkml:trace contextRef="#ctx0" brushRef="#br0" timeOffset="467921.3401">11013 17169 563 0,'0'0'237'0,"0"0"-79"0,0 0-37 16,0 0-4-16,0 0-61 15,0 0-15-15,-53 24-24 16,38 1-9-16,2 5 23 16,0-1-19-16,2 1 10 15,1 1-10-15,10-2 9 16,0-2-14-16,0-1-6 15,9-6 4-15,7-5-5 16,3-4 2-16,4-8 0 16,1-3-2-16,-2 0 0 0,-3-10 0 15,-6-2-25 1,-6-1 13-16,-7 2 11 0,0 2-7 16,-4 1 1-1,-13 5 4-15,-2 3-2 0,-2 0 4 16,1 0-2-16,3 3 3 15,1 8-2-15,5 0-58 16,5 3-91-16,4-5-176 16,2-4-303-16</inkml:trace>
  <inkml:trace contextRef="#ctx0" brushRef="#br0" timeOffset="468584.5645">11512 17394 740 0,'0'0'135'16,"0"0"-51"-16,0 0 33 15,0 0-2-15,0 0-62 16,0 0-31-16,23 0-4 15,12 0 8-15,9 0-10 16,-1 0-5-16,6 0 2 16,-1 0-13-16,-6 0 5 15,-3 0-10-15,-10 0 5 0,-6 0-81 16,-3 0-310-16</inkml:trace>
  <inkml:trace contextRef="#ctx0" brushRef="#br0" timeOffset="469773.44">12904 17067 765 0,'0'0'112'15,"0"0"-38"-15,0 0 25 16,0 0 21-16,0 0-59 15,0 0-51-15,0 0 4 16,-81 56 4-16,68-22 6 16,3 0 14-16,4 4-14 15,6 1-4-15,0-5-3 0,1 2-6 16,17-5-3-16,-1-3-8 16,4-2 7-16,-2-7-6 15,3-3 1-15,-1-5-3 16,-4-8 1-16,8-3-37 15,-1-2-185-15,-4-17-314 16</inkml:trace>
  <inkml:trace contextRef="#ctx0" brushRef="#br0" timeOffset="470096.2863">13289 17176 796 0,'0'0'231'0,"0"0"-133"15,0 0-10-15,0 0 26 16,0 0-51-16,0 0-53 16,0 17 5-16,0 7 36 15,0 0-27-15,0 4-7 16,0-3-3-16,1 0-9 15,1-1 1-15,1-2 4 16,1-1-6-16,-3-1-1 16,1 1-3-16,0-4 0 15,-2-5-2-15,1-2-3 16,2-10-118-16,1 0-147 0,3-4-321 16</inkml:trace>
  <inkml:trace contextRef="#ctx0" brushRef="#br0" timeOffset="470275.6466">13471 17340 977 0,'0'0'141'0,"0"0"-34"0,0 0-11 15,0 0-69 1,0 0-27-16,0 0-15 0,10-9-106 15,5 3-248-15</inkml:trace>
  <inkml:trace contextRef="#ctx0" brushRef="#br0" timeOffset="470703.6461">13697 17129 846 0,'0'0'151'0,"0"0"-73"0,0 0 41 16,0 0-55-16,0 0-29 16,0 0-17-16,91-30-7 15,-73 30 6-15,-3 16-17 16,-7 4-3-16,-7 2-3 15,-1 2 6-15,-1 3 0 16,-13-3 0-16,-5-4 2 16,3-3 1-16,2-6-2 15,3-3 1-15,4-3-1 16,6-5 2-16,1 0 1 16,0 0 4-16,0 0-7 15,0 0 4-15,3 0-2 16,10 0 0-16,2 0-3 15,3 4 1-15,1 1-1 0,-1 4 0 16,0 1 3-16,-1 2-2 16,-1-4-1-16,-1 0-6 15,1-2-9-15,-2-6-259 16,2 0-407-16</inkml:trace>
  <inkml:trace contextRef="#ctx0" brushRef="#br0" timeOffset="471008.9236">14135 17059 817 0,'0'0'61'0,"0"0"-18"16,0 0 70-16,0 0-64 15,0 0 6-15,80 81-17 16,-66-55-22-16,-7 3 5 16,-3 3-2-16,-4 2 7 15,0-1 2-15,-16 0-8 16,-5-2-1-16,0-2-14 16,-5 0-2-16,1-7 0 0,-1-2-5 15,6-9 2 1,2-8-272-16,5-3-419 0</inkml:trace>
  <inkml:trace contextRef="#ctx0" brushRef="#br0" timeOffset="473154.2839">14467 16744 656 0,'0'0'121'0,"0"0"-41"0,0 0 57 16,0 0-20-16,0 0-39 15,0 0-42-15,0-20-22 16,18 20-14-16,2 0 6 16,2 0 1-16,-2 2 2 15,-1 8-12-15,-5 3 9 16,-7 1-12-16,-5 4 6 15,-2 2 0-15,0-2 2 16,-10 0 4-16,-5-1 6 16,2-5 33-16,1 0-27 15,6-4-8-15,3-2-2 16,3 0-7-16,0-1-1 0,3 0 3 16,15 0 4-16,5-1 2 15,6-1-9-15,2 1 1 16,2 1-2-16,-2 0-34 15,-4 2-213-15,-9-2-416 16</inkml:trace>
  <inkml:trace contextRef="#ctx0" brushRef="#br0" timeOffset="510535.6718">14855 15807 402 0,'0'0'150'16,"0"0"-43"-16,0 0-39 16,0 0 60-16,0 0-40 0,0 0-4 15,-6-24-2 1,6 21-3-16,0 1-21 0,-2 2 0 16,1 0-22-16,1 0-3 15,0 0-6-15,0 0-23 16,0 0 3-16,0 0-7 15,0 0-7-15,0 2 5 16,9 11 4-16,1 4-2 16,4 0 1-16,-4 4 3 15,-1 3-7-15,-3 3 5 16,-3 1-4-16,-3 3 2 16,0 4-4-16,-9 1 4 15,-6 5-1-15,-4-2 7 16,4-5-12-16,0-5 11 15,6-5-12-15,4-5-54 16,4-8-157-16,1-10-258 0</inkml:trace>
  <inkml:trace contextRef="#ctx0" brushRef="#br0" timeOffset="512811.8036">15567 17128 621 0,'0'0'242'15,"0"0"-135"-15,0 0-58 0,0 0-22 16,0 0 12-16,0 0-31 15,0 0-7-15,86-29 1 16,-50 26-2-16,-4 2-1 16,-6 1-228-16,-13 0-208 15</inkml:trace>
  <inkml:trace contextRef="#ctx0" brushRef="#br0" timeOffset="512985.2614">15598 17350 583 0,'0'0'46'0,"0"0"-31"15,0 0 128-15,0 0-17 0,0 0-92 16,109-25-17-16,-75 19-15 16,-1 0-2-16,-9 0-178 15</inkml:trace>
  <inkml:trace contextRef="#ctx0" brushRef="#br0" timeOffset="685399.8279">15369 11394 567 0,'0'0'58'16,"0"0"7"-16,0 0-54 16,0 0 7-16,0 0 50 15,0 0 5-15,-43 0 4 16,43 0-63-16,0 0-14 15,0 3-1-15,14 0 1 16,17-2 45-16,8-1 0 0,17 0-6 16,12 0-4-1,8-7-12-15,3-1-22 0,0 1 10 16,-3 1-11 0,-5 4 1-16,-5-1 4 0,-6-1-2 15,-8 4 0-15,-10-3 3 16,-9 1-5-16,-8 1-1 15,-8-2 3-15,-7 0-3 16,-6 1 19-16,-2-1 23 16,-2 0 4-16,0 3-10 15,0-2-16-15,0 1 4 16,0-1-10-16,0 2-11 16,0 0 0-16,0 0-3 15,1 0 0-15,2-1-35 16,6 1-40-16,9-1-61 15,3-6-93-15,-3-8-118 16</inkml:trace>
  <inkml:trace contextRef="#ctx0" brushRef="#br0" timeOffset="690724.243">21530 11464 718 0,'0'0'14'0,"85"-37"-2"16,-30 17-10-16,8-2 7 15,2 1 15-15,1 7 36 16,-4-1-24-16,-2 5-31 16,-10 3-2-16,-6-1-2 15,-14 3-1-15,-15 1 0 16,-12 1 0-16,-3-1-3 16,-15 2 0-16,-19-1-4 15,-17 3-30-15,-16 0 12 16,-18 0 16-16,-9 8-26 0,-9 9 35 15,-6 4-1-15,9-2 2 16,14-1 23-16,24-2 48 16,28-6 18-16,18-3-55 15,16-2-35-15,4-5 12 16,29 0 11-16,24 0 25 16,21-12-14-16,15-7-6 15,14-6-11-15,6-5-17 16,-2 0 0-16,-6 1-3 15,-14 0-8-15,-18 4-37 16,-21 4 0-16,-19 4 17 0,-23 4 20 16,-10 4 11-1,-22 4 0-15,-29 5-5 0,-23 0 5 16,-25 13-2-16,-21 15 2 16,-15 8 0-16,-7 7 4 15,4 1-4-15,20-4 22 16,32-11 18-16,38-11 26 15,31-7-19-15,17-6-47 16,40-5 0-16,31-2 3 16,33-17 4-16,29-9 6 15,22-4-13-15,11-2-1 16,-1 5-23-16,-5 3-110 16,-22 6-55-16,-24 6-95 15</inkml:trace>
  <inkml:trace contextRef="#ctx0" brushRef="#br0" timeOffset="691668.7422">21906 11816 825 0,'0'0'141'0,"0"0"-65"15,0 0-27-15,0 0-26 16,0 0-6-16,0 0 17 16,98-38-15-16,-66 38-8 15,-7 0 1-15,-7 10-12 16,-9 10-7-16,-9 5 4 16,0 3 6-16,-12 2 2 0,-15-3 4 15,-2-3-2-15,9-9 13 16,6-5-13-16,10-4 5 15,4-4-3 1,0-1-9-16,9-1-6 0,11 3 6 16,5-1 5-16,-3 3-1 15,-6 5-4-15,-10 5 0 16,-6 5-3-16,0 3 3 16,-18 2 9-16,-8-2 16 15,1-2-5-15,3-4 0 16,6-7-14-16,8-5-4 15,8-5-4-15,6 0-87 0,21-14-181 16,9-15-278-16</inkml:trace>
  <inkml:trace contextRef="#ctx0" brushRef="#br0" timeOffset="691815.0971">22306 12025 1042 0,'0'0'110'0,"0"0"-77"15,0 0 100-15,0 0-55 16,0 0-51-16,0 0-19 16,-22 6-8-16,26-8-76 15,15-16-247-15,3-12-505 16</inkml:trace>
  <inkml:trace contextRef="#ctx0" brushRef="#br0" timeOffset="692071.406">22522 11794 1026 0,'0'0'182'0,"0"0"-128"0,0 0-16 16,0 0-9-16,0 0 46 15,-4 83-43-15,12-44-11 16,-1 4-8-16,0-4-7 15,-3-3-4-15,2-6-1 16,1-9-1-16,1-6 0 0,-1-5-27 16,1-10-79-1,-1 0-193-15,-5-12-199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26:01.75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6475 3069 263 0,'0'0'392'0,"0"0"-298"0,0 0-22 16,0 0-32-16,0 0 53 15,0 0-12-15,0 0-43 16,0 0-38-16,0 4 0 15,1 13 20-15,-1 6 7 16,0 1-14-16,0-1 8 16,-4-1-2-16,-6-5-4 15,3-4-15-15,3-6 5 16,3-4 1-16,1-3-2 16,0 0 1-16,0 0-3 15,0 0-1-15,1-3-1 0,10-7 8 16,7-3-8-16,-3 2 5 15,4 2-2-15,0 6-4 16,-2 3 1-16,1 0-11 16,0 2 8-16,1 8 3 15,2-2 5-15,-2-1-5 16,2-2 0-16,-2-5 3 16,-2 0 1-16,1 0-4 15,-3-10 21-15,4-10-8 16,-1-4 8-16,-3-3-19 15,-4 1-1-15,-2 1 3 16,-4 5-4-16,-2 5-1 16,-3 7 1-16,0 3 4 15,0 5 20-15,0 0-24 0,0 0-4 16,0 6 0-16,0 13 4 16,0 5 6-16,0 5-6 15,0-2 2-15,0-1 0 16,5-3 8-16,5-4-15 15,4-4 6-15,-1-6-1 16,6-2 0-16,5-7 0 16,3 0-1-16,9-12 1 15,-1-9-2-15,2-4-166 16,-9-1-235-16</inkml:trace>
  <inkml:trace contextRef="#ctx0" brushRef="#br0" timeOffset="14138.7327">5923 11480 313 0,'0'0'282'0,"0"0"-238"16,0 0-21-16,0 0-12 15,0 0 69-15,0 0-4 16,0 0-48-16,0 0-21 16,-16 0 4-16,16 0-7 15,9 0-2-15,12 0 57 0,6 0-24 16,3 0-19-16,8 0-2 15,4 0-12-15,7-4 19 16,8-4-8-16,7-2 1 16,5-1-10-16,3 0-1 15,-4 2-5-15,-5-1 6 16,-3 0-1-16,-6 1-3 16,-8 1 0-16,-5 1-2 15,-11 3 4-15,-8 0-1 16,-7 1-1-16,-6 0 0 15,-4 2 3-15,-1 0 31 16,-3-2 5-16,1 3-31 0,-1-3 14 16,0 3-22-16,4-2 10 15,0 2-20-15,7 0 8 16,-2 0-156-16,-2 0-262 16</inkml:trace>
  <inkml:trace contextRef="#ctx0" brushRef="#br0" timeOffset="26272.6563">13440 6545 214 0,'0'0'129'0,"0"0"-30"16,0 0-21-16,0 0 8 15,0 0 1-15,0 0-23 0,0 0-1 16,0 0-15 0,0 0 0-16,0 0 20 0,0 0 7 15,0 0-35-15,0 0-28 16,0 0-6-16,0 0-1 16,0 0-1-16,0 0-3 15,7 0 0-15,14 0 4 16,6 0-4-16,4 0 13 15,3 0-10-15,1 0-4 16,-1 0-1-16,1-3 1 16,1-2 2-16,0 2 0 15,-1 0 8-15,-3 0-10 16,-1 1 1-16,-3 1-2 16,-3-1-2-16,-4 2 3 0,-8-1 1 15,-4 1 1-15,-4 0-2 16,-3 0 0-16,-2 0-4 15,2 0 4-15,-2 0 5 16,0 0-5-16,0 0 0 16,0 0-9-16,0 0 9 15,1 0 0-15,4 0-2 16,1 0 1-16,5 0-161 16,-4 0-94-16,-4 0-426 15</inkml:trace>
  <inkml:trace contextRef="#ctx0" brushRef="#br0" timeOffset="35338.5155">10283 5596 415 0,'0'0'258'0,"0"0"-192"16,0 0-42-16,0 0-2 15,0 0-15-15,0 0 46 16,0 0-1-16,5-62-28 15,8 45-6-15,1-1-11 16,2-2-7-16,3 2 2 16,2-2 0-16,2 2-1 15,0-1 1-15,9 1-2 16,5-2-3-16,8 0 3 16,10-1 2-16,5 3-2 15,1 2-3-15,0-1 3 0,0 0-1 16,0 2 1-16,2 1 0 15,1 2 2-15,1 0 1 16,-3 1-3-16,2 2 0 16,-1-2-1-16,4 4 1 15,-2-1 4-15,3 3-4 16,-4 2-2-16,0 1 2 16,-3 2-5-16,-2 0 3 15,-2 0 2-15,2 0 0 16,-7 0 1-16,4 2-1 15,-4 3 0-15,-2 5 2 16,-3-2-4-16,-2 1 6 0,-4 0-4 16,-1-1 0-16,0 0 1 15,0 1 0 1,1-2-1-16,-6-1 2 0,1 3-1 16,0-2-1-16,0 0 0 15,-4 0-7-15,3 1 14 16,-1-1-10-16,2-1 6 15,-2 2-3-15,1-2 0 16,-1 0 0-16,-3 4 1 16,-1-3 0-16,0 0 0 15,-5 1 2-15,1-1 6 16,-2 3-7-16,-4-4-2 16,0 2 3-16,-1-1 3 0,0 3 13 15,-2-1-19 1,1-3 4-16,-2 3-1 0,1-2 20 15,-4 1-7-15,-1-2-10 16,-3 0-2-16,-1-1-4 16,2 1 0-16,-4-3 2 15,0 2 27-15,0-2-16 16,-2-3 3-16,-2 2-15 16,1-1 26-16,-2-1-12 15,-1 0-1-15,3 0-2 16,-3 0-7-16,0 0-5 15,0 0 4-15,0 0 2 16,0 0-6-16,0 0-67 0,0-6-250 16</inkml:trace>
  <inkml:trace contextRef="#ctx0" brushRef="#br0" timeOffset="43033.5321">17139 12380 239 0,'0'0'243'16,"0"0"-142"-16,0 0-82 16,0 0 32-16,0 0 52 15,0 0 14-15,0 0-29 16,0 0-24-16,-42 0-13 16,42 0-31-16,0 0-7 15,0 0-13-15,4 0 0 0,21 0 7 16,11 0 12-16,14 0-7 15,12 0 4-15,8-5-12 16,10-4 1-16,13-1 1 16,9 0-1-16,9-3-4 15,2-1 1-15,-2 0-2 16,-5 2 0-16,-4 1 0 16,-10 2-3-16,-5 2 3 15,-8 2 1-15,-2 1 0 16,-6 1 1-16,-4-1 1 15,-3 1-3-15,-3 2 2 0,0-1-4 16,-1-1-2 0,-2 0 4-16,-3 0 0 0,-1-2 0 15,-4 1 0-15,-5-1 5 16,0-2-4-16,-5 0-2 16,-3 1-6-16,-2 1 7 15,-5 0 0-15,-2 1 0 16,-1-3 1-16,-2 2 4 15,0 0 14-15,-4-2-14 16,-1 4 6-16,-2-2-2 16,-6 2 1-16,-3 2-9 0,-5 0 9 15,0-1-10-15,-2 2 0 16,-2 0-2-16,0 0-4 16,0 0-63-16,0 0-101 15,0 0-164-15</inkml:trace>
  <inkml:trace contextRef="#ctx0" brushRef="#br0" timeOffset="43919.298">19680 11119 476 0,'0'0'120'0,"0"0"-31"15,0 0 3-15,0 0 29 16,0 0-3-16,0 0-32 16,0-12-61-16,0 12-8 15,0 0-17-15,3 0-1 16,1 7-3-16,4 11 2 0,2 7 2 16,1 10 9-1,-2 5-3-15,3 10-4 0,-5 6 19 16,-1 11-10-1,-1 8-1-15,-4 5-6 0,2 2-1 16,-1-8 0-16,2-5-1 16,-1-7 4-16,2-5 4 15,2-9-10-15,0-9 0 16,2-8 1-16,0-9-1 16,-2-8-6-16,-2-7 1 15,-1-7-135-15,-4 0-140 16,0-9-479-16</inkml:trace>
  <inkml:trace contextRef="#ctx0" brushRef="#br0" timeOffset="46072.0348">16966 11229 331 0,'0'0'27'0,"0"0"21"15,-108 0-2-15,61 0 30 16,-3 4-16-16,-5 3-26 16,3 3-5-16,-2 0-2 15,3-1 3-15,1 1 3 16,6-3-1-16,3-1-2 0,8-4-6 15,5 1-1 1,8-2-8-16,7 1 2 0,7-1 0 16,4 1 1-16,2-1-13 15,0-1-5-15,0 1 0 16,-1-1 0-16,-1 3 0 16,1 2-2-16,1 0 7 15,-2 1-4-15,2 2-1 16,-2 4 3-16,1 5 1 15,-3 7 1-15,1 4 4 16,3 9 2-16,0 6 0 16,0 7 12-16,10 2-1 15,5 1-8-15,4-2 9 16,5-2-10-16,0 3 1 16,2-1-2-16,2 3 1 15,-3 1-10-15,1-1 0 16,-5-3-3-16,0-2 0 0,-2-5 5 15,-3-4-4-15,-2-3 2 16,-4-5-3-16,-1-2-1 16,-2-7 0-16,-2-4 1 15,1-8 1-15,-5-3-1 16,1-5 0-16,-2-1 2 16,0-2-2-16,0 0 3 15,0 0 11-15,0 0-12 16,0 0-1-16,0-4-1 15,0 1 3-15,0 2-3 16,0 0 0-16,11 0-14 16,8-4 11-16,14-1 6 0,11 0-5 15,14-4 5-15,9 0-3 16,10-1 1-16,7 2 3 16,9-4-4-16,6 3 0 15,5 1 0-15,4-1 0 16,8 2 0-16,3 0 0 15,7 0-1-15,6 2-1 16,-1 0 0-16,2-2-5 16,0-1 6-16,-6 1-4 15,-4 0-2-15,-1-1-20 16,-2 1-1-16,-5 0-2 0,-9-2-27 16,-10 0 36-1,-7-1 2-15,-9-1 18 0,-3-1-1 16,-8 1-2-16,-7-4 4 15,-10 1 0-15,-1-1 5 16,-5 0-4-16,-5-1 2 16,2 2-1-16,-3-1-1 15,-5 1 0-15,0 1 6 16,-7-2-2-16,-4 1-3 16,-6 2 20-16,-2-1-13 15,-4 1 39-15,5 1 8 16,-4 3-44-16,3-2-4 15,0 2-5-15,1 0-2 16,0 3 2-16,-2-1 3 0,0 1-7 16,-5 1 1-16,-3 0 0 15,-4 0 5-15,-3-1 1 16,0-5 5-16,0-1-11 16,-12-8 0-16,-7-5-2 15,-2-8 2-15,2-9 4 16,-4-10-4-16,4-5-2 15,1-2 2-15,-3 4 6 16,1 5 0-16,-4 5 30 16,0 4-1-16,-5 4 2 15,-2 2 2-15,1 3-17 16,2 0-8-16,1 4-5 16,3 3-6-16,5 1 13 0,0 7-9 15,6 1-7-15,0 6 2 16,1 5-1-16,0 4-2 15,-4 1-2-15,-5 0 3 16,-7 1-1-16,-10 10-2 16,-2 1 3-16,-9 4 0 15,-2-2 1-15,-1 2-1 16,-2-3 7-16,-1 0-4 16,-3-1-1-16,0-3-2 15,-7 1 0-15,0-1-2 16,-4 0 2-16,-1-1-2 15,2 2 0-15,-4 1 0 0,-3 2 0 16,-5 2 2-16,-2 2 7 16,-2-1-7-16,1-1-1 15,-1 0 1-15,1 0-1 16,-1-3 3-16,5 4-4 16,3-4 4-16,4-1 4 15,1 0-6-15,4-1 4 16,-2 0-10-16,11-1 3 15,1 0 3-15,5 2-1 16,4-2-2-16,4 3 3 16,0-3-1-16,6 1 4 15,6-1-3-15,4-3 0 16,5 1 8-16,7-1-18 16,6 0 19-16,0-4-9 15,4 1 0-15,-1 0-41 0,4 1-31 16,0 3-22-16,0 2-81 15,0 1-44-15,-4-1-246 16</inkml:trace>
  <inkml:trace contextRef="#ctx0" brushRef="#br0" timeOffset="535439.9031">17198 12545 590 0,'0'0'80'15,"0"0"4"-15,0 0-18 16,0 0 42-16,0 0-10 0,0 0 6 15,0 0-48-15,-21-44-3 16,21 43-12-16,0 1-9 16,0 0-2-16,0 0-22 15,0 0-5-15,0 0-3 16,0 8-15-16,0 9 15 16,0 8 1-16,2 1 0 15,5 2 0-15,-2 0-1 16,-2-3 0-16,1 0 1 15,-1-7 1-15,2-6 0 16,-4-8-2-16,1-2 0 16,-1-2 0-16,1 0 0 15,4 0 17-15,7-18 23 0,11-14-19 16,9-11 1-16,6-2-21 16,5-2 8-16,3 3-9 15,8 1-3-15,3 6 1 16,0 8-13-16,-3 7-142 15,-15 5-242-15</inkml:trace>
  <inkml:trace contextRef="#ctx0" brushRef="#br0" timeOffset="539242.5369">10188 15875 513 0,'0'0'241'16,"0"0"-204"-16,0 0-36 16,0 0 12-16,0 0 71 0,0 0 54 15,0 0-83 1,-12 84-10-16,12-48-7 0,0 7-7 16,1 1 1-16,4 2-12 15,-2-3 6-15,-2-5-16 16,1-4 15-16,-1-7-24 15,-1-7 15-15,0-10-14 16,0-2 9-16,0-6-10 16,0-2 3-16,0 0 21 15,0-13 20-15,0-10-43 16,-1-7 1-16,-7-5 0 16,-1-6-3-16,-2-3-7 15,1-4-9-15,-3 1-2 16,1 8 16-16,0 4 1 0,0 7 0 15,3 7 2-15,2 3-1 16,0 7 0-16,2 3-7 16,1 2 7-16,4 4 8 15,0 0-3-15,0 1-5 16,0-2 0-16,4 1 7 16,9-1 4-16,2 0-9 15,3-1 2-15,0-1 1 16,3 0-4-16,0-1 1 15,-2 0 1-15,2 1-3 16,-2-1 1-16,-2 0-7 16,1 2 3-16,-3 1-61 0,1 3-128 15,-10 0-182 1</inkml:trace>
  <inkml:trace contextRef="#ctx0" brushRef="#br0" timeOffset="539495.612">10209 16157 529 0,'0'0'79'0,"0"0"1"15,0 0 52-15,0 0-12 0,0 0-12 16,80 0-40-1,-60 0-41-15,0-7-7 0,4-2-18 16,-1 1-2-16,1-2 0 16,1 5-109-16,-6-1-147 15,-4 6-204-15</inkml:trace>
  <inkml:trace contextRef="#ctx0" brushRef="#br0" timeOffset="539703.9554">10374 16363 82 0,'0'0'728'0,"0"0"-642"0,0 0-29 16,0 0 64-16,0 0-77 15,0 0-16-15,97-28-26 16,-70 22 0-16,0-1-4 15,1-2-126-15,-2-2-188 16</inkml:trace>
  <inkml:trace contextRef="#ctx0" brushRef="#br0" timeOffset="540674.1201">8326 16537 657 0,'0'0'146'0,"0"0"-42"15,0 0-13-15,0 0 32 16,0 0-42-16,0 0-40 16,-49-58-6-16,37 59-25 15,-1 20-6-15,-6 9 2 0,2 9 9 16,0 3 4-16,7 2-7 16,7-4-1-16,3-6-2 15,3-9-3-15,19-8-2 16,7-10 5-16,4-7 0 15,4 0 0-15,4-16-3 16,-5-9-3-16,-6-6 4 16,-12-1-7-16,-9 1 0 15,-9 2-3-15,0 5-12 16,-16 3-19-16,-14 5 13 16,-3 2-32-16,-4 5 30 15,4 3 7-15,1 5 16 16,6 1 1-16,6 0-1 0,6 0 0 15,6 0 0-15,7 0 0 16,1 0-7-16,0 0 0 16,0 1 7-16,11 1 27 15,8-2 12-15,6 0-13 16,2-12-1-16,0-6-19 16,2-2-6-16,1-4-1 15,0 0-8-15,-2-3-140 16,-4 0-215-16</inkml:trace>
  <inkml:trace contextRef="#ctx0" brushRef="#br0" timeOffset="540978.7413">8510 16107 758 0,'0'0'125'15,"0"0"-109"-15,0 0 77 16,0 0-12-16,0 0-27 16,83-48-20-16,-65 48-20 15,-5 2-14-15,-5 15 0 16,-6 6 6-16,-2 4 4 16,0 2 5-16,-2-1-4 15,-6-2 10-15,3-4-5 0,5-6 0 16,0-6-14-1,4-6 5-15,17-4 1 0,9 0-5 16,10 0-6-16,3-2-85 16,-4-3-201-16,-6 3-499 15</inkml:trace>
  <inkml:trace contextRef="#ctx0" brushRef="#br0" timeOffset="541184.8019">9129 16274 959 0,'0'0'124'0,"0"0"-120"0,0 0 4 15,97-37-8-15,-59 32-23 16,-9 5-233-16,-13 0-430 15</inkml:trace>
  <inkml:trace contextRef="#ctx0" brushRef="#br0" timeOffset="541338.0706">9190 16531 693 0,'0'0'101'0,"0"0"75"16,96-40-85-16,-47 16-68 15,3 0-23-15,-6 2-27 16,-8 3-330-16</inkml:trace>
  <inkml:trace contextRef="#ctx0" brushRef="#br0" timeOffset="542144.3365">10805 15800 217 0,'0'0'551'0,"0"0"-499"15,0 0 56-15,0 0 44 16,0 0-46-16,-67 100-37 15,63-63-10-15,4 1-25 16,0 2-4-16,7-4-6 16,11-5-21-16,6-4-1 15,4-5-1-15,4-8-1 16,6-5-3-16,-3-6-139 16,-6-3-250-16</inkml:trace>
  <inkml:trace contextRef="#ctx0" brushRef="#br0" timeOffset="542422.918">10936 15969 712 0,'0'0'112'0,"0"0"-70"0,0 0 25 16,0 0 25-16,83-78-39 15,-49 67-3-15,0 8-17 16,-4 3-23-16,-9 0 2 15,-5 0-5-15,-10 17-6 16,-6 2 3-16,0 6-1 16,-12 3 15-16,-12 4-1 15,-1-4-8-15,1-5 6 16,8-4-14-16,7-9-1 16,9-6-5-16,0-4-19 15,16 0-80-15,10-12-146 0,3-12-267 16</inkml:trace>
  <inkml:trace contextRef="#ctx0" brushRef="#br0" timeOffset="542601.7529">11281 15875 502 0,'0'0'295'16,"0"0"-140"-16,0 0-27 16,0 0-39-16,0 0-29 15,0 0-21-15,-61 58-4 16,61-39-16-16,0 2-11 15,15-4-6-15,4-4 3 16,10-6-10-16,2-7-68 0,3 0-120 16,-5-12-116-16</inkml:trace>
  <inkml:trace contextRef="#ctx0" brushRef="#br0" timeOffset="542855.894">11358 15687 696 0,'0'0'144'16,"0"0"-65"-16,0 0 31 15,0 0-46-15,0 0-29 16,0 0 3-16,71-8-11 16,-56 20-12-16,-7 5 4 0,-3 0 11 15,-5 2-5 1,0-2 8-16,0-5-5 0,0-1-16 15,8-4-4-15,8-4-6 16,7-3 0-16,6 0-4 16,7-6-61-16,-2-12-230 15</inkml:trace>
  <inkml:trace contextRef="#ctx0" brushRef="#br0" timeOffset="543093.7873">11731 15637 778 0,'0'0'278'0,"0"0"-178"16,0 0-48-16,0 0 35 15,0 0-30-15,102 13-35 16,-71 7-3-16,-1 8-12 16,-4 3 4-16,-9 6-4 15,-8 2-3-15,-9 1 0 16,0 1-4-16,0 3 6 15,-12 1 0-15,-1 0-12 16,2-4-37-16,0-8-192 16,2-9-456-16</inkml:trace>
  <inkml:trace contextRef="#ctx0" brushRef="#br0" timeOffset="543426.1407">12600 15867 1066 0,'0'0'105'0,"0"0"-43"16,0 0 4-16,0 0-27 16,83-19-19-16,-36 14-20 15,0-1-6-15,-2-1-135 16,-7-2-295-16</inkml:trace>
  <inkml:trace contextRef="#ctx0" brushRef="#br0" timeOffset="544132.9664">13304 15579 986 0,'0'0'145'0,"0"0"-102"16,0 0-4-16,0 0-8 15,0 0 44-15,0 0-39 16,22 79-17-16,-9-49-1 16,-2 1-7-16,-1 2-1 15,-1-5-4-15,-3-4-1 16,0-9-2-16,-3-7 1 0,-3-7-4 16,0-1 0-1,0-1 17-15,0-19-15 16,-4-7 7-16,-8-4-9 15,-4-3 0-15,-3-5-5 16,-2 0-30-16,1-2 7 0,3 4 9 16,4 11 16-16,3 9 3 15,8 9 0-15,2 4 1 16,0 4 3-16,0 0-4 16,2-2 0-16,17 1 5 15,2-3 15-15,9-1-9 16,0 0-2-16,-1-1-6 15,0 2 6-15,1 0-8 16,-1-1-1-16,-3 4-1 0,-6 1-1 16,-5 0-25-1,-7 0-80-15,-2 6-93 0,-6 5-165 16,-3 6-298-16</inkml:trace>
  <inkml:trace contextRef="#ctx0" brushRef="#br0" timeOffset="544415.4699">13447 15693 570 0,'0'0'46'0,"0"0"-6"16,0 0 0-16,90-22 1 16,-77 21-31-16,-6 1-10 0,-4 0-14 15,-3 4-56 1,0 12 48-16,-13 1 3 0,-7 3 19 15,1-1 0-15,7-2 35 16,5-3 62-16,3-3 13 16,4-4-6-16,0-2-15 15,14-3-8-15,10-2 3 16,4 0-56-16,7-3-6 16,0-9-22-16,3 0-14 15,0-1-138-15,-3-3-220 16</inkml:trace>
  <inkml:trace contextRef="#ctx0" brushRef="#br0" timeOffset="544693.5379">14055 15383 939 0,'0'0'147'16,"0"0"-50"-16,0 0-42 16,0 0 24-16,0 0-21 15,-73 87-19-15,66-53-17 16,7 1-6-16,0 0-9 16,0-1 7-16,13-2-14 15,7-4 4-15,0-6-11 0,5-5 5 16,4-5-9-16,3-10-129 15,-2-2-281-15</inkml:trace>
  <inkml:trace contextRef="#ctx0" brushRef="#br0" timeOffset="544992.6691">14219 15434 836 0,'0'0'113'0,"0"0"16"16,0 0-38-16,111-34 1 15,-80 34-31-15,-1 0-40 16,-6 0 5-16,-3 8-15 16,-9 8-5-16,-5 1-5 15,-7 5 1-15,0-1 15 16,-9 2-9-16,-10-2-2 15,-5-4 1-15,0 0-2 16,6-8-3-16,5-3-2 16,8-6-7-16,5 0-138 15,3-15-165-15</inkml:trace>
  <inkml:trace contextRef="#ctx0" brushRef="#br0" timeOffset="545224.599">14533 15379 784 0,'0'0'251'0,"0"0"-91"0,0 0-52 16,0 0-26-16,0 0-40 15,0 0-24-15,-24-7-11 16,18 23-3-16,0 3 1 16,6 0 8-16,0 0-13 15,0 1 1-15,5-2-2 16,6-3 1-16,3-2-2 15,3-5 1-15,3-4-56 16,2-4-97-16,-1 0-235 16</inkml:trace>
  <inkml:trace contextRef="#ctx0" brushRef="#br0" timeOffset="545810.5748">14674 15157 677 0,'0'0'215'0,"0"0"-112"0,0 0 25 15,0 0-14-15,0 0-42 16,0 0-31-16,60-9-12 15,-42 18-16-15,0 7-1 16,-3 7-3-16,-3 5-3 16,-5 6 7-16,-3 3 2 15,-4 2-12-15,0 4 6 16,-4 2-9-16,-12-3 2 16,-7-2 6-16,1-2-8 15,1-9 0-15,3-5-4 16,8-7-41-16,1-9-137 15,4-8-325-15</inkml:trace>
  <inkml:trace contextRef="#ctx0" brushRef="#br0" timeOffset="546231.1002">14963 15000 842 0,'0'0'161'0,"0"0"-107"15,0 0 75-15,0 0-56 16,83 14-5-16,-53 6-44 16,0 7 4-16,-2 3-11 15,-3 8-5-15,-10 3-2 0,-5 8-10 16,-10 6-2-1,0 5 2-15,-22 4 9 0,-8-1-9 16,-6-1-20-16,-7 1-141 16,-6-4-183-16,-8-6-399 15</inkml:trace>
  <inkml:trace contextRef="#ctx0" brushRef="#br0" timeOffset="546777.1469">12940 15571 449 0,'0'0'273'15,"0"0"-155"-15,0 0 32 16,0 0-7-16,0 0-61 15,0 0-40-15,-40-6-30 16,40 32 2-16,0 9 20 16,0 8-2-16,14 6-11 0,9 5-12 15,5 1 2-15,8 2-11 16,3 4 3-16,10 0-13 16,5-5-120-16,11-7-312 15</inkml:trace>
  <inkml:trace contextRef="#ctx0" brushRef="#br0" timeOffset="547533.0813">15426 14877 383 0,'0'0'374'0,"0"0"-225"0,0 0-34 15,0 0 33-15,0 0-55 16,0 0-2-16,-10-38-60 16,23 35-11-16,5-1-8 15,3 2 4-15,1 2-8 16,-1 0 4-16,-1 0-12 16,-3 13 5-16,-5 7-10 15,-5 5 13-15,-7 8-5 16,0 1-3-16,-8 1 0 15,-6-5 8-15,4-3 14 16,6-8-21-16,4-3-1 16,6-5 7-16,18-4-7 0,14-3 1 15,11-4 2 1,7 0-3-16,-5 0-2 0,-4 0 0 16,-14 2-125-16,-14 7-392 15</inkml:trace>
  <inkml:trace contextRef="#ctx0" brushRef="#br0" timeOffset="555679.9802">20778 7302 836 0,'0'0'82'0,"0"0"-50"0,0 0 52 16,-94 91 8-16,67-53-19 15,6 2-22-15,9 0-18 16,9-3-3-16,3-8-16 16,8-7-2-16,16-6-2 15,4-8-5-15,9-8 2 16,1 0 1-16,-1-17-6 15,-3-7 4-15,-8-5 1 16,-9-2-5-16,-10 4-2 16,-7-1 0-16,0 3-23 15,-23 3 6-15,-7 0-32 16,-3 7 19-16,-1 6 20 16,0 4 9-16,4 5-1 15,2 0 1-15,8 0-1 16,5 1 1-16,9 3 1 0,3-4 0 15,3 0-2-15,0 0 1 16,0 1 1-16,5 1 1 16,13-2 34-16,4 0 4 15,10-3-18-15,5-13-1 16,0-3-4-16,3-4-12 16,-1-2-4-16,-3-3-2 15,-8 0 1-15,-2-4-113 16,-7 2-170-16,-7-3-164 15</inkml:trace>
  <inkml:trace contextRef="#ctx0" brushRef="#br0" timeOffset="555988.8022">21092 6818 643 0,'0'0'105'0,"0"0"-82"0,0 0 57 16,0 0-9-16,0 0-21 16,93-19 15-16,-81 32-20 15,-4 2-6-15,-5 3 17 16,-3 0-3-16,0 1 21 16,-3 2-24-16,-8-3-19 15,4-3 3-15,5 2-7 0,2-5-24 16,0 0 3-1,9-5-2-15,9 0 8 0,10-4-8 16,5-3-3-16,8 0-2 16,2 0-57-16,-4-5-174 15,-6 0-326-15</inkml:trace>
  <inkml:trace contextRef="#ctx0" brushRef="#br0" timeOffset="556324.8494">21697 7227 1015 0,'0'0'163'16,"0"0"-72"-16,0 0-56 0,0 0-17 15,0 0-3-15,101-61-8 16,-53 49-7-16,-2 7-47 15,-12 5-266-15,-15 0-116 16</inkml:trace>
  <inkml:trace contextRef="#ctx0" brushRef="#br0" timeOffset="556467.9092">21760 7378 541 0,'0'0'220'15,"0"0"-145"-15,0 0-4 16,0 0 46-16,0 0 9 15,101-39-98-15,-40 11-28 16,2-1-112-16,-5-1-398 16</inkml:trace>
  <inkml:trace contextRef="#ctx0" brushRef="#br0" timeOffset="557253.5714">22608 6520 620 0,'0'0'159'16,"0"0"-9"-16,0 0 35 16,0 0-56-16,0 0-37 15,0 0-36-15,24-22-20 16,-24 22-13-16,-1 5-14 15,-17 12-5-15,-6 9 13 16,-2 6-5-16,-2 4-8 16,1 0 1-16,3 0 8 15,9-4-12-15,4-4 8 16,11-7-7-16,0-5-2 16,14-5 0-16,10-6 2 15,7-5-2-15,5 0 0 16,2-8 1-16,-4-4 1 15,-10 2 2-15,-7 7 0 0,-12 1-4 16,-5 2-5-16,0 5 2 16,-19 12 2-16,-8 7-2 15,0 2 3-15,1 3 1 16,3 1 5-16,7-4-4 16,2 1-3-16,8-1 2 15,6-3-1-15,0-2 1 16,6-5-1-16,15-5 0 15,12-11-6-15,16 0 14 16,11-22-8-16,2-5 0 16,-3 1-4-16,-10 5 3 0,-14 8-106 15,-13 4-81-15,-5 4-288 16</inkml:trace>
  <inkml:trace contextRef="#ctx0" brushRef="#br0" timeOffset="558410.1227">23120 6353 791 0,'0'0'114'0,"0"0"-15"15,0 0 17-15,0 0-32 16,0 0-24-16,0 0-9 15,-88 50-7-15,76-20-8 16,6 3-9-16,6-1 0 0,0 2-20 16,10-2 11-16,16-1-14 15,5-5-2-15,5-4-2 16,4-7 2-16,3-5-4 16,1-8-69-16,-1-2-111 15,-8-8-311-15</inkml:trace>
  <inkml:trace contextRef="#ctx0" brushRef="#br0" timeOffset="558711.6503">23327 6387 702 0,'0'0'197'0,"0"0"-106"15,0 0-6-15,0 0-4 16,0 0-10-16,70-76-12 15,-45 75-31-15,-1 1-11 16,-3 0-4-16,-9 9-11 16,-7 8 1-16,-5 4-1 15,0 4 5-15,-8 2 1 16,-9-2 3-16,-2-2-10 16,1-5 15-16,8-7-16 15,4-5 1-15,3-5-3 16,3-1 2-16,6 0-88 15,15-15-77-15,8-9-155 0,3-2-277 16</inkml:trace>
  <inkml:trace contextRef="#ctx0" brushRef="#br0" timeOffset="558890.4776">23660 6269 748 0,'0'0'169'0,"0"0"-34"0,0 0-38 16,0 0 7-16,0 0-7 15,-81 23-46-15,71-4-25 16,4 3-14-16,1-2 0 16,5-1-10-16,0-4 3 15,3 0-5-15,15-6 0 16,6-7-27-16,3-2-103 16,1 0-241-16</inkml:trace>
  <inkml:trace contextRef="#ctx0" brushRef="#br0" timeOffset="559319.2232">23743 6457 505 0,'0'0'204'0,"0"0"-105"0,0 0 30 15,0 0 18 1,0 0-21-16,0 0-35 0,-1 18-23 16,1-18-7-16,9-8-23 15,1-9-2-15,2-3-20 16,-3-2-10-16,2-4 2 16,-1-3-1-16,-3 2-2 15,1 1-2-15,-4 4-4 16,-1 3 2-16,1 6 2 15,-2 5 1-15,0 5-1 16,-2 2 15-16,0 1-17 16,0 0 0-16,0 0-1 15,1 0-6-15,2 0 2 16,5 3 3-16,2 2 1 16,6-1 4-16,5-1-3 15,-1-3 3-15,5 0-4 16,-1 0-20-16,1-8-126 0,-5-8-323 15</inkml:trace>
  <inkml:trace contextRef="#ctx0" brushRef="#br0" timeOffset="559653.7753">23819 6272 181 0,'0'0'858'0,"0"0"-735"0,0 0-20 16,0 0 12-16,0 0-37 15,0 0-26-15,4-4-39 16,25-13-8-16,6-5 4 16,5 3-8-16,0-3 1 15,-3 2-1-15,-5 1-1 16,-7 2-78-16,-4 3-118 16,-11 0-288-16</inkml:trace>
  <inkml:trace contextRef="#ctx0" brushRef="#br0" timeOffset="559922.0348">24147 5925 48 0,'0'0'746'0,"0"0"-638"0,0 0-98 16,0 0-4-16,0 0-6 16,0 0-3-16,-2-30-100 15,2 30-198-15,2 0-111 16</inkml:trace>
  <inkml:trace contextRef="#ctx0" brushRef="#br0" timeOffset="560403.6161">24147 5925 409 0,'21'-30'234'16,"-19"30"-80"-16,-2 0-12 15,3 0 6-15,-1 0-44 16,2 5-18-16,2 12-17 16,1 3-25-16,-1 6-15 15,-1 3-1-15,-4 0-13 16,-1 0-3-16,0-7-7 0,0-4-5 15,0-7 2-15,0-6-1 16,0-4 3-16,0-1-4 16,6-4 2-16,3-17-2 15,7-4-26-15,1-3-5 16,1 2-10-16,1 3 21 16,-3 7 15-16,1 6 0 15,-5 7 5-15,-1 3 0 16,2-1 0-16,-3 1 2 15,7-1 0-15,-4-3-1 16,5-2 6-16,-3-4 1 16,0-2-2-16,0-5 0 0,-5-2 1 15,-2-5-1-15,-4-3-2 16,-2 2-4-16,-2 2 3 16,0 6 2-16,0 6-3 15,-2 9 20-15,-5 2-7 16,-2 2-12-16,-2 15-1 15,1 8 3-15,4 2 0 16,6 2 2-16,0-1-6 16,0-5 3-16,15-4-4 15,-1-7 0-15,3-5-2 16,-1-7-5-16,-2 0-70 16,4-19-104-16,-6-9-218 15</inkml:trace>
  <inkml:trace contextRef="#ctx0" brushRef="#br0" timeOffset="560684.8982">24434 5517 629 0,'0'0'96'16,"0"0"-79"-16,0 0 66 0,0 0 5 15,0 0 20 1,0 0-27-16,52-6-39 0,-44 13 0 16,-1 5 0-16,-3 0 1 15,1 0-3-15,-1 2 2 16,1 0-19-16,4-1-12 16,3-1-6-16,0-2-2 15,6-6-3-15,2-2-23 16,2-2-151-16,-2-3-216 15</inkml:trace>
  <inkml:trace contextRef="#ctx0" brushRef="#br0" timeOffset="560968.7159">24676 5444 144 0,'0'0'700'0,"0"0"-612"0,0 0-45 15,0 0 117-15,0 0-73 16,0 0 8-16,76 67-59 16,-51-44 10-16,-1 5-26 15,-5 3-2-15,-3 3-13 16,-8 2 2-16,-8 3-1 16,0 4-2-16,-9 3-3 15,-13 2 0-15,-4-1 0 16,1-5-1-16,1-7 7 15,6-8-7-15,4-6-10 16,4-8-80-16,6-11-205 16,2-2-441-16</inkml:trace>
  <inkml:trace contextRef="#ctx0" brushRef="#br0" timeOffset="561527.615">24943 5423 769 0,'0'0'252'0,"0"0"-162"15,0 0-13-15,0 0-70 16,0 0-7-16,0 0-53 16,13-36-201-16,-11 27-389 15</inkml:trace>
  <inkml:trace contextRef="#ctx0" brushRef="#br0" timeOffset="562038.8942">24968 5370 32 0,'0'0'839'0,"0"0"-752"16,0 0-43 0,0 0 25-16,43-96-17 15,-33 68 9-15,-3 2-28 0,-1-1-2 16,-3 0-8-16,-2 2 7 16,1 5-13-16,-2 6-2 15,0 6 15-15,0 5-11 16,0 3-2-16,0 0-16 15,0 13-1-15,-9 12 0 16,-4 6 4-16,-3 5 6 16,4 3 7-16,-1-2-1 15,4-1-2-15,6-3-8 16,3-4 1-16,0-2-5 16,3-6-1-16,9-8 5 0,3-4-2 15,0-4-3-15,1-5 0 16,-1 0 0-1,-2-5 0-15,-5-7-1 0,-2-1-7 16,-6 2-17-16,0-1 18 16,-3 4-8-16,-12 4 9 15,-4 2-8-15,-1 2 4 16,5 0-7-16,6 4-12 16,4 4-28-16,5 0-101 15,0-5-147-15,5-3-176 16</inkml:trace>
  <inkml:trace contextRef="#ctx0" brushRef="#br0" timeOffset="562295.2835">25112 5201 758 0,'0'0'104'16,"0"0"2"-16,0 0 8 16,0 0-22-16,-44 80-54 15,44-58-29-15,0-3 3 16,0 0-9-16,11-4-3 16,5-5-25-16,4-3-139 15,0-7-128-15,-1 0-130 16</inkml:trace>
  <inkml:trace contextRef="#ctx0" brushRef="#br0" timeOffset="562490.1987">25244 5227 488 0,'0'0'191'16,"0"0"-130"-16,0 0-6 15,0 0 58-15,0 0 3 16,0 0-58-16,9 44-12 15,-9-22-18-15,0-2-17 16,0-2-2-16,-5-3 1 16,1-5-10-16,2-3-51 0,2-7-219 15,0 0-60-15</inkml:trace>
  <inkml:trace contextRef="#ctx0" brushRef="#br0" timeOffset="562708.6014">25244 5227 314 0,'85'-53'375'16,"-91"53"-264"-16,-3 0-3 15,0 10 30-15,-2 7-51 0,0 6 14 16,3 0-52 0,2 4-4-16,3-1-10 15,3-2-30-15,0-2 6 0,0-2-7 16,8-3-4-16,4-1-41 15,1-4-164-15,1-2-196 16</inkml:trace>
  <inkml:trace contextRef="#ctx0" brushRef="#br0" timeOffset="566161.5351">17559 6242 495 0,'0'0'228'15,"0"0"-149"-15,0 0 32 16,0 0 23-16,0 0-50 16,0 0-49-16,0 0-17 0,-10 7-16 15,10-7 10 1,0 0 16-16,0 0 2 0,0-3-18 16,4-6-2-16,-2 1 8 15,-2 3-7-15,0 2 13 16,0 0 0-16,0 3 4 15,0 0-8-15,0 0-2 16,-6 0-8-16,-2 3-7 16,4 1 9-16,1-2-11 15,3-2-1-15,0 0 2 16,0 0-2-16,4 0-4 16,13 0-22-16,1 0-79 15,1-7-299-15</inkml:trace>
  <inkml:trace contextRef="#ctx0" brushRef="#br0" timeOffset="570574.1597">5194 11879 901 0,'0'0'171'15,"0"0"-125"-15,0 0 31 16,0 0 7-16,0 0-58 15,0 0-1-15,0 0 23 16,34 97-17-16,-34-39-18 16,0-5-4-16,-10-5 6 15,-5-8-14-15,-1-11 6 16,2-12-2-16,8-10-2 16,4-7 3-16,2 0 0 15,0-15-6-15,2-14-4 16,16-12-11-16,6 2 5 15,3 6-16-15,1 6-7 16,-1 11 33-16,-7 10-3 16,3 6 3-16,-6 0 0 15,2 10-4-15,-1 4 4 0,-3-1 0 16,-2-4 4-16,-2-5 7 16,-4-4-7-16,3 0 8 15,3-4-2-15,0-16 6 16,3-2-16-16,2-3 0 15,-6 3 0-15,0 5 1 16,-6 8 8-16,-3 6-9 16,-3 3-2-16,0 0-4 15,0 19 12-15,0 9 10 16,0 3-3-16,3 2 3 16,5-6-14-16,3-3 4 15,7-6 1-15,5-8-7 0,5-9-1 16,5-1-2-16,1-6-81 15,-1-17-196-15,-9-4-596 16</inkml:trace>
  <inkml:trace contextRef="#ctx0" brushRef="#br0" timeOffset="570736.1875">5886 11957 926 0,'0'0'131'15,"0"0"-123"-15,0 0-1 0,0 0-5 16,104-52-2-16,-74 51-30 16,-9 1-218-16,-8 1-293 15</inkml:trace>
  <inkml:trace contextRef="#ctx0" brushRef="#br0" timeOffset="570887.2364">5937 12175 806 0,'0'0'141'0,"0"0"-67"0,0 0 31 16,0 0-21-16,0 0-24 16,87-18-45-16,-47-8-15 15,4-1-90-15,-3 2-236 16,2 1-48-16</inkml:trace>
  <inkml:trace contextRef="#ctx0" brushRef="#br0" timeOffset="571214.4235">6693 11682 1051 0,'0'0'161'0,"0"0"-101"0,0 0 9 16,0 0-5-16,0 0-12 15,0 0-19-15,19 103-14 16,-7-67 0-16,0 3-10 16,2-3 8-16,-5-4-5 15,-2-4-11-15,0-8 1 16,-3-6 2-16,0-7-4 15,-1-4 0-15,0-3-62 16,0 0-148-16,3-21-344 16</inkml:trace>
  <inkml:trace contextRef="#ctx0" brushRef="#br0" timeOffset="571385.4955">6955 11891 262 0,'0'0'860'16,"0"0"-782"-16,0 0-28 16,0 0 0-16,0 0-39 15,0 0-11-15,0 3-91 16,9-16-238-16,7-8-562 16</inkml:trace>
  <inkml:trace contextRef="#ctx0" brushRef="#br0" timeOffset="571706.4037">7154 11579 880 0,'0'0'213'0,"0"0"-179"0,0 0 50 16,0 0-16-16,103-14-13 15,-79 21-5-15,-3 10-25 16,-8 4-7-16,-9 8-13 15,-4 4 3-15,-5 9 1 16,-20-1-8-16,-5 4 17 16,5-6-18-16,6-6 1 15,13-7 8-15,6-8-8 16,2-6-1-16,20-10 0 16,9-2 0-16,10 0 12 15,6-16-10-15,6-4-2 16,1 2 5-16,-4 2-10 0,-9 7-15 15,-11 7-176-15,-15 2-123 16,-15 2-71-16</inkml:trace>
  <inkml:trace contextRef="#ctx0" brushRef="#br0" timeOffset="572110.6819">5771 12780 1222 0,'0'0'43'15,"0"0"-43"-15,0 0-10 16,0 0 10-16,0 0 35 15,0 0 33-15,109-65-16 16,-21 26-27-16,24-7-14 16,16 0-5-16,17-2 10 15,10 1-16-15,8-1 7 16,-1-1-10-16,-4 5 7 16,-10 6-4-16,-15 1 2 15,-19 10 8-15,-15 2-9 0,-22 2-1 16,-21 7 4-16,-16 4-4 15,-20 2 0-15,-9 7-4 16,-3 0 2-16,-2 3-10 16,0 0-116-16,3 0-115 15,-6 0-332-15</inkml:trace>
  <inkml:trace contextRef="#ctx0" brushRef="#br0" timeOffset="580838.2081">5650 5779 447 0,'0'0'58'15,"0"0"13"-15,0 0 4 16,0 0-11-16,0 0-8 0,0 0-17 16,-80 10-25-1,68 23 28-15,0 7 19 0,6 5 14 16,3 4-5-16,3-2-23 16,0 0-14-16,12-1-14 15,11 3-10-15,7 2-3 16,7 4-2-16,7 1-4 15,7-2-26-15,7-4-156 16,8-14-79-16,7-12-350 16</inkml:trace>
  <inkml:trace contextRef="#ctx0" brushRef="#br0" timeOffset="581340.9582">7236 5777 546 0,'0'0'143'0,"0"0"-75"0,0 0-42 16,0 0 8-16,0 0 11 15,0 0 65-15,22 53-17 16,-1-16-45-16,3 7-17 16,0 3-6-16,1 2 1 15,-5 3-18-15,-1 2-3 16,-5 1-2-16,-4-2 1 16,-7-2 7-16,-3-4-20 15,0-6 20-15,-9-6-22 16,-9-5 1-16,-4-5-32 15,2-4-55-15,0-6-83 0,2-6-65 16,-1-8-332-16</inkml:trace>
  <inkml:trace contextRef="#ctx0" brushRef="#br0" timeOffset="588913.8128">18915 12359 339 0,'0'0'135'0,"0"0"-58"0,0 0 22 15,0 0 13-15,0 0 0 16,0 0-27-16,0 0-18 16,0-15-18-16,0 15 6 15,0-2-15-15,0 2-14 16,0 0-7-16,0 0-15 15,0 0-1-15,0 0-3 16,4 12 2-16,-1 3 17 16,2 2-8-16,-1 0 5 15,3 2 8-15,0-3-19 16,-1-1 8-16,0-3-6 16,0 0-7-16,0-2 11 0,-1-3-11 15,0-3 4 1,-2-1 4-16,0-3-7 0,2 0 9 15,4-3 5-15,7-11 3 16,8-5-5-16,2-2 0 16,3 2-12-16,5-3-1 15,3 2 8-15,3 1-9 16,5 1 1-16,-1 2-5 16,2 2-80-16,-6-2-154 15,-7 2-297-15</inkml:trace>
  <inkml:trace contextRef="#ctx0" brushRef="#br0" timeOffset="591073.5651">8944 17849 622 0,'0'0'93'15,"0"0"-15"-15,0 0 17 0,0 0 21 16,-30-73 31-16,24 66-70 15,-2 4-1-15,0 3-39 16,1 0-4-16,-1 0-5 16,-7 3-21-16,-2 18-2 15,-2 4-1-15,2 6-2 16,6 1 2-16,3-1-3 16,8-4 4-16,0-4-3 15,8-6-2-15,14-4 0 16,8-8 0-16,4-5 8 15,5 0-4-15,1-18-4 16,-4-8 1-16,-6 1 3 0,-10-5-4 16,-13 5-8-1,-7 4-32-15,-5 2 4 0,-22 5-16 16,-6 8-27-16,-5 1 9 16,0 5 27-16,1 0 26 15,1 2 10-15,6 4 6 16,5 0 1-16,7-1 1 15,9-5-1-15,3 3 0 16,5-3 0-16,1 0 48 16,0 0 1-16,0 0-13 15,6-12-25-15,10 0 26 16,2-1-16-16,3-3-5 16,7-1 7-16,4-3-20 0,3 3 2 15,3 1 0 1,-4 0-2-16,-4 7-3 0,-6 4-99 15,-8 5-164-15,-8 0-189 16</inkml:trace>
  <inkml:trace contextRef="#ctx0" brushRef="#br0" timeOffset="591531.4917">9230 17469 670 0,'0'0'116'0,"0"0"-82"15,0 0 54-15,0 0-11 16,0 0-15-16,86-46-27 0,-65 46-31 16,-6 0 11-1,-3 11-15-15,-4 7 2 0,-7 3 24 16,-1 1-3-16,0-2 9 15,0 1 11-15,0-8-4 16,0-3 4-16,0-1-22 16,0-7-8-16,5-2-7 15,13 0 7-15,10 0-1 16,5 0-6-16,7-2-4 16,1-4-2-16,-1 3-134 15,-6 2-190-15</inkml:trace>
  <inkml:trace contextRef="#ctx0" brushRef="#br0" timeOffset="592110.2891">9903 17691 796 0,'0'0'224'0,"0"0"-158"0,0 0-26 16,0 0-1-16,0 0 1 15,0 0-31-15,81-50-7 16,-50 40-2-16,-1 3-93 16,-8 3-190-16,-3 4-239 15</inkml:trace>
  <inkml:trace contextRef="#ctx0" brushRef="#br0" timeOffset="592286.1465">9981 17795 715 0,'0'0'37'0,"0"0"-1"16,0 0 167-16,0 0-60 15,99-26-78-15,-55 9-54 16,1 5-6-16,1-2-5 16,-4 4-29-16,-9 2-250 15,-8 4-486-15</inkml:trace>
  <inkml:trace contextRef="#ctx0" brushRef="#br0" timeOffset="595585.079">12222 17106 421 0,'0'0'85'0,"0"0"-40"15,0 0 34-15,0 0 23 16,0 0-92-16,0 0-10 15,-6-10-28-15,3 17-125 16,-2 2-348-16</inkml:trace>
  <inkml:trace contextRef="#ctx0" brushRef="#br0" timeOffset="597230.538">12585 17069 819 0,'0'0'179'0,"0"0"-64"0,0 0-14 15,0 0 5-15,0 0-49 16,0 0 3-16,-36-36-38 15,42 31-19-15,16-3 3 16,9 4-4-16,4 4-2 16,-1 0 2-16,-1 0 4 15,-5 8-12-15,-6 10 9 16,-8 5-6-16,-9 3 3 16,-5 6 0-16,-6 2 6 15,-14-1-6-15,-5-2-1 16,1-8 1-16,5-6 2 15,7-6 0-15,7-9-4 16,5-2-40-16,6-5-139 16,19-16-231-16,8-12-206 0</inkml:trace>
  <inkml:trace contextRef="#ctx0" brushRef="#br0" timeOffset="597453.846">12971 16992 375 0,'0'0'541'0,"0"0"-396"16,0 0 31-16,0 0-107 16,0 0-43-16,0 0-1 15,-74 10-6-15,61 7 2 16,4 1-5-16,4 1-11 16,5-1 10-16,0-2-4 15,0 0-10-15,8-6 4 16,6 0-5-16,5-4-1 15,5-3-3-15,6-3-127 0,0-2-258 16</inkml:trace>
  <inkml:trace contextRef="#ctx0" brushRef="#br0" timeOffset="597652.178">13208 17099 625 0,'0'0'313'0,"0"0"-274"16,0 0-12-16,0 0 69 15,111-71-46-15,-68 58-30 16,-2 2-16-16,-4 4-4 16,-9 0-139-16,-11 1-236 15</inkml:trace>
  <inkml:trace contextRef="#ctx0" brushRef="#br0" timeOffset="598206.7611">13598 16841 842 0,'0'0'188'0,"0"0"-113"0,0 0-31 16,0 0 79-16,0 0-66 15,0 0-26-15,-25 83-13 16,17-63 0-16,-4 0-5 16,1-6-11-16,-1-2 8 15,0-4-10-15,6-4 0 16,1-4 2-16,5 0-1 16,0 0-2-16,1-5-37 15,14-9-31-15,9 1 46 16,-3 6 19-16,0 0-1 15,-2 4 9-15,-2 0-4 16,-1 3 4-16,-4 0 5 16,6 0 15-16,-2 0-2 0,1 0-16 15,2 0 2 1,-1-3 3-16,-2-5-9 0,-4-4 6 16,0 0-5-16,-2-3 1 15,-2 1 0-15,-3-3-4 16,1 2 0-16,-5-2 6 15,2 3-6-15,-3 2 3 16,0 4-3-16,0 3 1 16,0 5 6-16,0 0 5 15,0 0 0-15,0 0-12 16,0 5 1-16,3 10 5 16,-2 0 5-16,7 4-3 15,2-5 2-15,5-1-9 16,2 0-1-16,2-5 0 15,2-1-2-15,1-7-16 0,2 0-128 16,-3-9-375-16</inkml:trace>
  <inkml:trace contextRef="#ctx0" brushRef="#br0" timeOffset="598435.0423">14065 16704 731 0,'0'0'226'0,"0"0"-108"15,0 0-3 1,0 0-26-16,0 0-61 0,0 0 17 16,83 12-24-16,-62 12-13 15,0 10 12-15,-2 3-17 16,-7 4 8-16,-7 2-4 16,-5 3-2-16,0 0-5 15,-14 1-16-15,-14-2-152 16,-11-1-215-16,-3-4-408 15</inkml:trace>
  <inkml:trace contextRef="#ctx0" brushRef="#br0" timeOffset="599002.1968">12486 16964 574 0,'0'0'127'16,"0"0"-104"-16,0 0 21 15,0 0 40-15,0 0 3 16,-95 13 16-16,77-3-27 16,3 5-6-16,3 5-7 15,6 6 6-15,6 7-20 0,0 9-11 16,12 4-19-16,13 2 3 15,5 0-11-15,2-3-7 16,9-3-2-16,7 0-1 16,6-13-1-16,10-3-43 15,5-9-189-15,0-14-280 16</inkml:trace>
  <inkml:trace contextRef="#ctx0" brushRef="#br0" timeOffset="599644.7432">14306 16308 775 0,'0'0'134'0,"0"0"-91"16,0 0 81-16,0 0-35 16,0 0-24-16,0 0-37 15,86-29 0-15,-67 44-11 16,-5 4-8-16,-6 9 7 16,-7 0-4-16,-1 5 0 15,-4-2 6-15,-12-2-14 16,-1-7 13-16,6-6-1 15,7-5-14-15,4-8 3 16,0-2-5-16,19-1 0 16,10 0 8-16,5 0-6 15,-1 0 0-15,-3 2-2 16,0 5-44-16,-4 6-57 16,-2-1-145-16,-7 1-217 15</inkml:trace>
  <inkml:trace contextRef="#ctx0" brushRef="#br0" timeOffset="599915.4342">14812 16806 687 0,'0'0'446'0,"0"0"-346"0,0 0 39 15,0 0-76-15,0 0-28 16,0 0-24-16,-17-35-11 16,17 27-2-16,6 5-51 15,-1-4-196-15,-1 3-409 16</inkml:trace>
  <inkml:trace contextRef="#ctx0" brushRef="#br0" timeOffset="600503.4852">15031 16699 853 0,'0'0'213'0,"0"0"-176"15,0 0 87-15,0 0-25 16,48-75-44-16,-32 55-13 16,-2-1-23-16,0-1 6 15,0-7-9-15,-3 1 0 16,-1-2 1-16,-3 1-14 15,-1 3-1-15,-3 6 1 0,-1 7 4 16,-2 5-6-16,0 8-1 16,0 0 5-16,-8 7-6 15,-12 14 1-15,-2 12-8 16,-5 5 5-16,4 5 6 16,0 2 3-16,5 2-6 15,5-3-7-15,7-1 7 16,6-2 0-16,0-7 8 15,8-2-8-15,11-6 3 16,6-6-6-16,3-6 0 16,1-5 0-16,-2-5 2 15,-6-4-1-15,-4 0-4 16,-4 0 1-16,-6-13-18 16,-7 1 11-16,0-1 2 15,-4-1 2-15,-12 3 4 0,-5 1-2 16,4 3 3-1,-3 4-4-15,7 3 7 0,3 0-1 16,10 0 1-16,0 6-7 16,0 3-16-16,6 0-60 15,16-4-73-15,8-5-115 16,1 0-286-16</inkml:trace>
  <inkml:trace contextRef="#ctx0" brushRef="#br0" timeOffset="600765.4448">15468 16508 814 0,'0'0'207'0,"0"0"-53"0,0 0-60 15,0 0-52-15,0 0 0 16,0 0-2-16,-44 76-25 15,39-48-4-15,5-4 12 16,0-2-23-16,0-1 0 16,1-4 6-16,13-4-6 15,1-3 0-15,5-3-49 16,1-4-66-16,-1-3-182 16,-1 0-251-16</inkml:trace>
  <inkml:trace contextRef="#ctx0" brushRef="#br0" timeOffset="601056.6811">15648 16520 441 0,'0'0'265'0,"0"0"-208"16,0 0 51-16,0 0 12 15,102-47-9-15,-75 44-67 16,-2 3 4-16,-5 0-8 15,-4 0 16-15,-4 6-35 16,-9 9 2-16,-3 2-6 16,0 3 17-16,-7 1-7 0,-12 1-14 15,2-2-4-15,2-3-5 16,3-5-3-16,7-3 5 16,4-7-6-16,1-2-80 15,3 0-96-15,16-7-23 16,4-11-128-16,1-4-227 15</inkml:trace>
  <inkml:trace contextRef="#ctx0" brushRef="#br0" timeOffset="601244.0693">15943 16473 415 0,'0'0'227'0,"0"0"-80"16,0 0 65-16,0 0-33 0,0 0-54 16,0 0-71-1,0-11-23-15,-1 16-23 0,-2 10 0 16,3 3-4-16,0 0-1 15,0 1-2-15,8-2-1 16,5-3 5-16,5-4-14 16,2-5-21-16,2-5-124 15,3 0-220-15</inkml:trace>
  <inkml:trace contextRef="#ctx0" brushRef="#br0" timeOffset="601486.0757">16136 16303 445 0,'0'0'187'0,"0"0"-69"0,0 0 31 16,0 0-16-16,82-9-32 16,-58 15-48-16,-1 10 26 15,-1 5-51-15,-5 7 4 16,-7 2-23-16,-4 8 5 15,-6 1-11-15,-6 6 3 16,-15 2-6-16,-12 1-38 16,-7 1-236-16,-12-4-328 15</inkml:trace>
  <inkml:trace contextRef="#ctx0" brushRef="#br0" timeOffset="609668.8263">11728 17042 126 0,'0'0'123'0,"0"0"-59"16,0 0 56-16,0 0-9 15,0 0 9-15,0 0-15 16,56-38-13-16,-46 26 5 16,1 3-8-16,-1-4-8 15,-4 7-21-15,-1 0 12 16,-2 6-20-16,-3 0-15 15,0 0-10-15,0 0-14 16,0 5-11-16,-10 13 17 16,-13 3 9-16,-4 8-10 15,-7 0-8-15,-5 6-3 16,4 3 8-16,-1 0-15 16,13-2 1-16,8-5 3 0,12-11-4 15,3-4 1 1,7-3-1-16,17-7 0 0,7-2 6 15,5-4-6-15,4 0 0 16,-2 0 0-16,-8 0 0 16,-7 0 0-16,-10 0-1 15,-10 7 0-15,-3 5-4 16,0 5 4-16,-23 3 1 16,-5 4 3-16,-5 3-1 15,-3 2-4-15,3 0 0 16,3-3 2-16,9-4 6 15,11-3-6-15,10-9 1 16,0-1-4-16,13-1 4 16,13-5-1-16,11 0 1 15,7-1 0-15,5-2 5 0,0 1-6 16,-5-1 4-16,-6 5-4 16,-8 3-11-16,-6 1-83 15,-12 2-292-15</inkml:trace>
  <inkml:trace contextRef="#ctx0" brushRef="#br0" timeOffset="618056.9262">9909 13991 432 0,'0'0'24'16,"0"0"46"-16,0 0-17 16,0 0-10-16,0 0 19 0,0 0 15 15,0 0-13-15,-20-19-19 16,20 19-27-16,0 0-16 15,4 0-2-15,15 0 0 16,8 0 10-16,10 0-2 16,12 0 6-16,6 0-5 15,8 0 5-15,3 0-9 16,-4 0 4-16,-2-1-6 16,4-2 3-16,-4 0-5 15,-5-1 1-15,-7 1 0 16,-8 0-2-16,-10-1 0 15,-11 3 0-15,-6-1 4 16,-8 1-2-16,-4 1-2 16,-1 0 1-16,0 0-3 15,0 0 5-15,0 0-3 16,2 0 0-16,-2 0-3 16,3 0 2-16,0 0-5 0,2 0-30 15,5 0-45-15,-1-3-78 16,0-3-155-16</inkml:trace>
  <inkml:trace contextRef="#ctx0" brushRef="#br0" timeOffset="619671.0514">11374 14953 309 0,'0'0'60'0,"0"0"8"0,0 0-36 16,0 0 19-16,0 0-8 16,0 0 10-16,-9-6-16 15,9 6-15-15,0 0-16 16,0 0 3-16,12 0 38 15,8 5-4-15,6-1-11 16,6-1-13-16,6-1-8 16,4-2 4-16,5 0-10 15,5 0-1-15,0 0-4 16,3 0 3-16,-3 0-3 16,-3-2 0-16,-6 1-9 15,-8-1-80-15,-8-1-75 16,-10-5-125-16</inkml:trace>
  <inkml:trace contextRef="#ctx0" brushRef="#br0" timeOffset="647122.311">13408 18083 19 0,'0'0'154'0,"0"0"-149"16,0 0-3-16,0 0 5 15,0 0 22-15,0 0 12 16,67-72 6-16,-59 65 37 15,-2 0-5-15,-6 1 132 16,0 4-104-16,0-3 23 16,0 2-24-16,0 1 0 15,0 0-37-15,-7 1-22 16,-4 1-20-16,-4 0-12 16,-3 0 9-16,-3 11-16 15,2 6-7-15,-1-3 12 16,7 2-4-16,0 1-5 15,10-4 4-15,3-3-3 16,0 2 1-16,6 0-4 0,11-3 2 16,6 1-5-16,-1 0 8 15,2 0-4-15,-2 2 2 16,-7-1-5-16,-1 5-5 16,-10 0 5-16,-4 1 0 15,0 3 4-15,-11-1 0 16,-9 1 2-16,-2 0 13 15,0-7-14-15,8-6-5 16,6 0 3-16,5-7-2 16,3 0 11-16,0 0-12 15,7-4-27-15,19-13-156 16,5-5-209-16</inkml:trace>
  <inkml:trace contextRef="#ctx0" brushRef="#br0" timeOffset="647259.1078">13677 18216 768 0,'0'0'135'0,"0"0"-59"15,0 0-1-15,0 0-75 16,0 0-53-16,0 0-225 16</inkml:trace>
  <inkml:trace contextRef="#ctx0" brushRef="#br0" timeOffset="647712.0674">13882 18006 59 0,'0'0'866'0,"0"0"-664"0,0 0-78 16,0 0-53-16,0 0-51 15,0 0-9-15,-18 42 6 16,26-12-3-16,1-1-1 15,-2-2-10-15,1-2 3 16,1-5 0-16,-3-6-3 16,-3-5-2-16,-2-5-1 15,-1-4 1-15,0 0 7 0,0-4 4 16,-10-13-9 0,-4-5 2-16,4-4-5 0,4-4-11 15,6-3 4-15,0 3-3 16,10 0 8-16,13 3-4 15,2 7-3-15,4 5 9 16,-1 8 0-16,-3 4-5 16,1 3 5-16,-4 3 5 15,-6 11-5-15,-2 7 0 16,-8 5-2-16,-6 5 4 16,0 2 6-16,-5-3-2 15,-14 2-4-15,2-2 5 16,-2-2 9-16,1-2-16 15,2-7-6-15,8-3 6 0,4-2-10 16,4-13-142-16,0-1-363 16</inkml:trace>
  <inkml:trace contextRef="#ctx0" brushRef="#br0" timeOffset="648125.9714">14786 18081 939 0,'0'0'149'0,"0"0"-61"0,0 0-59 16,0 0-7-16,0 0-8 16,96-73-14-16,-56 63-28 15,-6 6-243-15,-11 4-193 16</inkml:trace>
  <inkml:trace contextRef="#ctx0" brushRef="#br0" timeOffset="648267.6571">14914 18187 645 0,'0'0'112'16,"0"0"-23"-16,0 0 77 15,0 0-100-15,101-45-61 0,-58 32-5 16,-6 4-97-16,-3-1-299 16</inkml:trace>
  <inkml:trace contextRef="#ctx0" brushRef="#br0" timeOffset="653767.9168">4050 15078 627 0,'0'0'77'0,"0"0"5"15,0 0 77-15,-87 12-45 16,78-9-2-16,5-1-33 15,4 0-35-15,0 2-28 16,6-1-15-16,21 0-1 16,10-3 11-16,20 0 5 15,11 0-12-15,10-12 5 16,3 3-4-16,-1 2-7 16,-5 1 7-16,-4 4-5 15,-11 2 0-15,-12-1 1 0,-7 1 12 16,-17 0-12-1,-9 0-1-15,-9 0 1 0,-6 0-1 16,0 0 8-16,0 0-6 16,0-2 2-16,0 0-4 15,0-1-21-15,0 1-8 16,0-1-123-16,0-1-125 16,0-2-211-16</inkml:trace>
  <inkml:trace contextRef="#ctx0" brushRef="#br0" timeOffset="655095.0427">3849 15680 664 0,'0'0'156'0,"0"0"-58"16,0 0-30-16,0 0 3 15,0 0 14-15,0 0-67 16,-8 8-7-16,16 12 15 15,8 4 1-15,-1 5-3 16,9-2-5-16,-2 1 24 16,2 1-20-16,0-7-18 15,-3-2 0-15,-2-7 6 16,-1-5 0-16,-5-5-11 16,-5-3 3-16,-2 0 3 0,0-23 9 15,6-7-1 1,-6-9-13-16,-3-5 4 0,0 0-2 15,-3-4-3-15,0 2-1 16,0 2-14-16,0 3 2 16,-6 7 6-16,0 7 7 15,-3 6 0-15,0 4-3 16,3 5 2-16,-1 1 2 16,5 5 5-16,-1-1 1 15,3 2 0-15,0-2-4 16,0-6 1-16,21-2 3 15,12-7-3-15,13 1-1 16,7-2-3-16,9-2 5 16,-1 1-2-16,0 2-1 15,3 2 1-15,-3 1-3 16,-6 5 3-16,-8 6 0 0,-11 2-3 16,-9 3 0-16,-8 3 0 15,-10 0 0-15,-7 0-10 16,-2 0 5-16,0 0-19 15,0 2-9-15,0 13-14 16,-9 5-60-16,-1 6-132 16,-1 0-106-16</inkml:trace>
  <inkml:trace contextRef="#ctx0" brushRef="#br0" timeOffset="655708.9033">4727 15670 600 0,'0'0'243'15,"0"0"-101"-15,0 0-47 16,0 0 16-16,0 0-21 15,0 0-13-15,-61-21-54 16,41 21-10-16,-5 16-2 16,-3 3-6-16,-1 5 6 0,3 3-6 15,8 3-5 1,6-1 7-16,9-2 1 0,3-5-7 16,0-4 1-16,12-5-2 15,9-6 0-15,7-5-6 16,-1-2 12-16,1-2-12 15,2-14 12-15,-7-8-2 16,-4-4 0-16,-9-1-2 16,-8 0-2-16,-2 3-13 15,0 2-2-15,-16 6 5 16,-5 7-1-16,2 4-13 16,-2 4 11-16,1 3 1 0,3 0-17 15,1 0 12 1,4 0-22-16,2 0 28 0,7 2 3 15,3-2 7-15,0 0 0 16,0 0-10-16,0 0 2 16,0 0-8-16,0 0 17 15,5 0 3-15,6-9 42 16,7-1-20-16,4-2 0 16,0 0-5-16,4-1-1 15,1 2-14-15,-3 1-1 16,4 2-4-16,-2-2-1 15,-3 2-120-15,-9-4-206 16,-2-4-338-16</inkml:trace>
  <inkml:trace contextRef="#ctx0" brushRef="#br0" timeOffset="656060.5659">4897 15294 778 0,'0'0'129'0,"0"0"-79"16,0 0 59-16,0 0-32 0,0 0-43 16,0 0-12-1,73-28 3-15,-55 28-9 0,-1 3-10 16,-3 10 12-16,-5 5-11 15,-7 4 7-15,-2 0 2 16,0 3 5-16,-2-5 6 16,-4-2-17-16,4-6 12 15,2-2-16-15,0-3-2 16,5-2 11-16,13-2-12 16,6-3 7-16,6 0-9 15,0 0-2-15,3 0 4 16,-5 0-6-16,-4 0-95 15,-5 0-245-15</inkml:trace>
  <inkml:trace contextRef="#ctx0" brushRef="#br0" timeOffset="688185.6938">13280 14430 360 0,'0'0'59'0,"0"0"10"16,0 0-23-16,0 0 27 15,0 0 2-15,0 0-34 16,0 0-6-16,0-32 16 15,0 32-10-15,0 0 5 16,0 0-6-16,0 0-3 16,0 0-2-16,0 0-12 0,0 0-2 15,0 0-9-15,-2 0-9 16,1 10 1-16,-2 7-2 16,1 2 16-16,2 3-8 15,0-2 2-15,0 1-2 16,0 1-1-16,0-1 1 15,0-1-2-15,3-6-7 16,0 1 6-16,0-5-7 16,-2-3 6-16,1-3-4 15,0-3 2-15,-1-1-2 16,1 0-2-16,-1 0 4 16,4 0 6-16,2-1-8 0,1-6-2 15,-2 1-67 1,-2-2-183-16,-2 4-232 15</inkml:trace>
  <inkml:trace contextRef="#ctx0" brushRef="#br0" timeOffset="688873.732">12638 14955 266 0,'0'0'66'16,"0"0"-36"-16,0 0 31 15,0 0 17-15,0 0-17 16,0 0 8-16,42 0-13 15,-18 0 2-15,6-5-18 0,4-2 15 16,5 0-36-16,7-3 12 16,5 0-10-16,0 2-11 15,4-1-9-15,-3 1 3 16,-6 1 5-16,-3 2-5 16,-7-2 2-16,-6 2-6 15,-6 1 1-15,-7 2 1 16,-6-1 2-16,-5 0-4 15,-4 3 0-15,-2 0 5 16,0 0-3-16,0 0 0 16,0 0-2-16,0 0-7 15,3 0 0-15,-1 0-100 16,2 0-126-16</inkml:trace>
  <inkml:trace contextRef="#ctx0" brushRef="#br0" timeOffset="692093.0284">2939 15011 346 0,'0'0'51'16,"0"0"0"-16,0 0-6 15,-81 23-7-15,59-6 20 0,-3 5 10 16,4 3-38-16,-5 2-13 16,5 2 1-16,-1-1 4 15,8 0-3-15,1 0 5 16,6 3 2-16,-1 3-8 16,2 1-3-16,2-1 28 15,-1 3-22-15,4-2-14 16,-1 1 34-16,-2 2-12 15,1-4-14-15,0 1 27 16,0-2-22-16,1-1-9 16,2-3 8-16,0 2-12 15,0-5 6-15,0 1-11 16,8-1 3-16,4 2 5 16,1-3-9-16,2-2 3 15,2 1 0-15,-1-4 1 0,6 0-5 16,-4-1 4-16,5-3-4 15,-2-1 5-15,8-3-1 16,1 0-1-16,3-5-1 16,4-3 4-16,2 0-3 15,-6-4-2-15,1 0 1 16,-3 0-1-16,-2 0 1 16,-3 0 2-16,-3-1-4 15,-2-6 2-15,-4 0 2 16,-1-3-4-16,0 1 2 15,-1-4-1-15,0 3-1 16,-5-1-14-16,-2 0-215 16,-5-3-88-16</inkml:trace>
  <inkml:trace contextRef="#ctx0" brushRef="#br0" timeOffset="692468.5087">3189 15756 611 0,'0'0'119'0,"0"0"-65"16,0 0 18-16,0 0-16 0,0 0-27 16,0 0-28-16,21-2 10 15,2 2 6-15,2 0-12 16,-3 0 0-16,1 8-4 15,-1 2 7-15,-4 4-8 16,-5 2 0-16,-6 2 3 16,1 3 2-16,-5 3 7 15,-3 2 24-15,0 6 6 16,-3 1-4-16,-6 4 0 16,0 1-14-16,3-1-9 15,0-6-5-15,1-6 2 16,2-4-9-16,3-8-3 15,0-3 0-15,0-3-2 16,11-3-34-16,1-4-203 0,3-5-349 16</inkml:trace>
  <inkml:trace contextRef="#ctx0" brushRef="#br0" timeOffset="694371.7793">4478 15251 44 0,'0'0'188'0,"0"0"-141"15,0 0 2-15,0 0 30 16,0 0 8-16,0 0-32 15,0-24 28-15,0 20-37 16,0 0-18-16,0 1 12 16,0 0-15-16,0 2 35 15,0-2-22-15,0 1-16 16,3-1-11-16,8-1-2 16,3 0 4-16,3 0 2 0,8-1 5 15,2-5 1-15,6-1-5 16,7-4 15-16,0-2-13 15,5-2-8-15,0-1-5 16,-5 0 6-16,2 4-8 16,-8 2 3-16,-3 3-6 15,-4 2 2-15,-7 4-2 16,-4 5 1-16,-5 0-2 16,-4 0 1-16,0 0 0 15,-4 0-1-15,-1 0-7 16,-2 0 8-16,0 0 0 15,0 0 0-15,0 0 0 16,0 0 0-16,4 0-2 0,1 0 2 16,-2 0 0-1,5 7-12-15,-4 3-169 0,-4-2-74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38:12.38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409 10873 309 0,'0'0'257'0,"0"0"-189"15,0 0-37-15,0 0-9 16,0 0 69-16,0 0-17 16,0 0-32-16,-3 73 18 15,12-59 6-15,8-2-25 16,2 1 26-16,2-3-33 15,1-4-7-15,2 1-11 16,-2-3-8-16,4-2 5 0,-4-2-12 16,-1 0 5-16,-3-2-6 15,-2-9-41-15,-6-6-168 16,-6-2-201-16</inkml:trace>
  <inkml:trace contextRef="#ctx0" brushRef="#br0" timeOffset="279.398">552 10882 163 0,'0'0'524'0,"0"0"-425"16,0 0-30-16,0 0-41 0,0 0-14 16,0 0 40-16,41 4-7 15,-16 7-20-15,-3 2-6 16,-4 3-13-16,-3 1 11 15,-3 2-2-15,-4 3-2 16,-8 2 12-16,0 1 7 16,0-1-16-16,-5 2-8 15,-6-2-6-15,0 3-4 16,2-2-62-16,-5-2-237 16,2-3-343-16</inkml:trace>
  <inkml:trace contextRef="#ctx0" brushRef="#br0" timeOffset="1376.0661">327 12392 237 0,'0'0'284'16,"0"0"-215"-16,0 0-24 0,0 0 10 16,0 0-5-16,0 0 73 15,9 27-38-15,3-8-25 16,3-2-20-16,1 0 7 15,-1-2-13-15,3-2-19 16,2-5-4-16,-1-4-5 16,5-4-2-16,1 0-8 15,2-4-20-15,4-9-131 16,-4-4-116-16</inkml:trace>
  <inkml:trace contextRef="#ctx0" brushRef="#br0" timeOffset="2109.6931">1074 12305 561 0,'0'0'116'0,"0"0"-64"15,0 0 40-15,0 0 14 16,0 0-16-16,0 0-25 16,-36 84 11-16,32-54-43 15,-3 6-2-15,-1 3 6 16,2 3-7-16,0-2-5 16,-1 4-6-16,-1-2-9 0,0-4-10 15,-2-5 5-15,3-7-2 16,4-8-3-16,3-9-9 15,0-9-40-15,0 0-78 16,0-21-133-16,0-15-364 16</inkml:trace>
  <inkml:trace contextRef="#ctx0" brushRef="#br0" timeOffset="2492.0219">952 12429 840 0,'0'0'124'0,"0"0"-32"15,0 0-20-15,0 0 19 16,-9-90-52-16,15 68-25 16,9 1-3-16,3 1-6 15,0 5-5-15,1 1 6 16,2 5-1-16,-3 1-3 15,1 8 0-15,2 0 0 16,-1 0-1-16,-1 8 0 16,-1 9 7-16,-2 6-1 15,-3 4-6-15,-2 4 14 16,-11 2 1-16,0 3-6 16,0 0 6-16,-18-2-7 15,0-1 3-15,-6-5-3 16,2-4 1-16,-2-4-5 0,3-4 2 15,0-3-3-15,2-7-1 16,4-3-3-16,2-3 0 16,2 0-80-16,2-9-229 15,-1-2-632-15</inkml:trace>
  <inkml:trace contextRef="#ctx0" brushRef="#br0" timeOffset="5370.1197">986 12341 460 0,'0'0'241'0,"0"0"-201"15,0 0 10-15,0 0 25 16,0 0 23-16,0 0-25 16,0 0-55-16,0 0-2 15,0 7-4-15,0 8 0 16,2 5 33-16,-2 6-10 16,0 6-11-16,0 5-21 15,0 3 12-15,0-1-6 16,0 2-5-16,-6-2 0 15,-2 1-1-15,4-5-2 16,-2-4 8-16,3-6-17 16,0-9 8-16,-1-6-12 15,2-4-79-15,-4-6-130 16,-4 0-114-16</inkml:trace>
  <inkml:trace contextRef="#ctx0" brushRef="#br0" timeOffset="5932.3638">967 12359 381 0,'0'0'288'0,"0"0"-236"16,0 0-26-16,0 0 75 15,0 0-18-15,0 0-35 16,22-68-15-16,-7 57-17 16,0 4 3-16,3 1-5 15,-1 3-10-15,6 1 4 16,-2 2-1-16,-3 0-7 16,3 3 3-16,-6 11-2 0,1 3-1 15,-7 6 0-15,-3 4 0 16,-6 2 4-16,0 2-3 15,0 4 5-15,-6-4 0 16,-6-2-4-16,-1-4 13 16,-1-3-15-16,1-2 24 15,-2-4-6-15,0 0 4 16,0-1-11-16,-4-4-1 16,5 0-3-16,1-3-4 15,-2-6-3-15,6-2 0 16,3 0-94-16,-1 0-204 15,4-1-187-15</inkml:trace>
  <inkml:trace contextRef="#ctx0" brushRef="#br0" timeOffset="22410.7769">1617 4871 279 0,'0'0'86'0,"0"0"-22"16,0 0-4-16,0 0-9 15,0 0-10-15,0 0 26 16,0 0-26-16,0 0-20 15,-3-1 3-15,3 1-16 16,0 0-6-16,0 0 3 16,0 0-1-16,0 0-5 15,0 0 7-15,0 0-12 16,0 0 8-16,9 0-2 16,0 0 17-16,3 0-10 15,-3 0-2-15,3 2 1 16,0 0-1-16,3 1-1 0,0 0 6 15,3-2-8 1,1 0 5-16,0 1-4 0,-2-2 4 16,1 0-6-16,4 0 7 15,-4 0-6-15,4 0-1 16,-5 0-1-16,2 0 0 16,2 0 1-16,-3 0-1 15,3 0 2-15,1 2 1 16,-2-1-2-16,3 1-1 15,-2 0 0-15,-1-1 0 16,-1 1 1-16,3-2-1 16,-2 0 0-16,1 0 1 15,-2 0 1-15,-1 0-2 16,0 0 2-16,4 0 6 16,-5 0-7-16,2 0 1 0,1 0-3 15,-1 2 1-15,-3 5 0 16,4 3 0-16,-4-4 0 15,2 0 1-15,1-1-1 16,-1-1 0-16,3-1-4 16,3 0 4-16,1-3 6 15,2 0-6-15,3 0-2 16,0 0 2-16,1 0 9 16,2 0-7-16,-2 2-4 15,1 1 2-15,-1-3 0 16,0 4 3-16,1-2-3 15,2 0-7-15,2-1 7 0,2-1 0 16,-2 2 2 0,3-2-1-16,-3 0-2 0,4 0 3 15,0 0-3-15,-2 1 1 16,-2 1 0-16,-5-2 1 16,4 3-1-16,-3-1-1 15,-1 0 1-15,2 1 1 16,-2-3 5-16,2 0-6 15,-3 0-7-15,3 0 7 16,-3 0 4-16,-2 0-4 16,-1 0 0-16,-3 0 0 15,1 0 2-15,-1 0 3 16,1 0-5-16,-1 0 1 0,-1 0-2 16,-1 0 1-1,8 0-1-15,-2 0 1 0,2 0-3 16,2 0 6-16,2 0-6 15,0 0 7-15,1 1 2 16,-3-1-6-16,2 1 0 16,-2 1 0-16,2-2 3 15,0 0 0-15,1 0-3 16,-4 0-5-16,3 0 5 16,-4 0 2-16,0 0-2 15,-2 0 0-15,2 0 0 16,1 0 6-16,1 0-10 0,-2 0 4 15,-1 0 0 1,0 0 0-16,-4 0 3 0,5 0-3 16,-2 0 2-16,2 0 0 15,0 0 4-15,-2 0-2 16,-1 0-3-16,1 0 0 16,-2 0 0-16,2 0 2 15,1 0-3-15,-3 0 0 16,0 0 4-16,-1 0-3 15,-1 0 0-15,-3 0-1 16,1 0-1-16,0 0 1 16,-3 0-1-16,-2 0 2 15,-3 0-2-15,-2 0 1 16,-2 0 0-16,-1 0 10 0,2-2 3 16,-1 1 5-1,5 0 3-15,0-2-10 0,4 1 8 16,2 0-6-16,-1 1-1 15,3-1-3-15,-6-1-5 16,1 0 11-16,-2 0-9 16,-3 2-2-16,-2-1 1 15,1 0-4-15,-8 2-1 16,1 0 0-16,-3 0-8 16,0 0 4-16,-2 4-156 15,0 1-76-15</inkml:trace>
  <inkml:trace contextRef="#ctx0" brushRef="#br0" timeOffset="91906.7046">3707 13972 51 0,'0'0'398'0,"0"0"-295"0,0 0-32 15,0 0 33-15,0 0-7 16,0 0 0-16,-15-14-52 15,15 14-13-15,0 0-21 16,0 0-7-16,16 10 18 16,7 6 21-16,7 4-4 15,8 4-14-15,7 1-7 16,3 5 17-16,4 0-18 16,2 6-7-16,-1-2 1 15,1-1 2-15,-6 0 0 16,1-3-12-16,-4-5 4 15,-5-2-2-15,-4-3 0 16,-6-6 0-16,-8-1-3 16,-5-5 6-16,-4-1-5 0,-4-2-1 15,-2-1 1-15,-2-1-2 16,-2-1-2-16,0-1-45 16,-3 0-103-16,0-1-90 15,0 0-23-15</inkml:trace>
  <inkml:trace contextRef="#ctx0" brushRef="#br0" timeOffset="92334.089">4467 13854 583 0,'0'0'62'0,"0"0"16"15,0 0-21-15,0 0 56 16,0 0-20-16,0 0-69 16,-5-5-18-16,16 28 29 15,3 9 12-15,2 2 4 16,-2 3-22-16,-1 2-3 15,-2 0 3-15,-1 1-16 16,0 4-1-16,-3-2 2 0,2-3-4 16,-5-2 0-1,3-1-1-15,1-5-1 0,-1-3-7 16,-2-3 2-16,5-3-1 16,-4-2-1-16,0-3-1 15,-1-1 9-15,-2-3-9 16,1-1-2-16,-2-1-68 15,0 0-45-15,0 1-140 16,-2-7 30-16,0 0-402 16</inkml:trace>
  <inkml:trace contextRef="#ctx0" brushRef="#br0" timeOffset="92860.0948">4684 14170 786 0,'0'0'119'0,"0"0"-27"16,0 0-21-16,0 0-22 16,0 0-36-16,0 0 24 15,-2 59-4-15,11-28-17 16,0 3 9-16,-4 2 0 16,2 0-7-16,-1-1-4 15,-5 0-3-15,-1-3-2 16,0 0-6-16,0-6 3 15,-7 1-4-15,-11-5-1 16,-4-5 2-16,-9-1 0 16,-10-6-1-16,-9-2 6 15,-7-4-3-15,-4-4-3 16,2 0 12-16,3-1-10 16,5-12 1-16,9 1-3 15,7 0 1-15,11-1-1 16,7 4 2-16,10 4-2 0,5 1-1 15,2 1-1-15,0 3-9 16,3 0-25-16,18 0-25 16,7 0-64-16,0 9-224 15</inkml:trace>
  <inkml:trace contextRef="#ctx0" brushRef="#br0" timeOffset="97292.6281">5230 14961 486 0,'0'0'89'0,"0"0"2"16,0 0 10-16,0 0 15 0,0 0 4 16,0 0-48-16,0 0-19 15,-18-8-26-15,18 7 22 16,-2-6-16-16,1 0-17 16,-1-6-7-16,1-1 21 15,1-5-24-15,0 2 5 16,0-3-1-16,0 2-3 15,0 2 0-15,0-3-7 16,0 0 1-16,3 2 11 16,3 0-7-16,-3-2-2 15,6 0 0-15,-2-3-3 16,4 0 0-16,2-3 0 0,-1-1 2 16,3 1-2-1,-3 1 3-15,0 0-2 0,4 6 1 16,-4 0-4-16,1 0-1 15,1 1 0-15,4-4 3 16,0 1 3-16,3-1 0 16,4 0 1-16,1-2-5 15,3-1 1-15,1 0 0 16,0-2 11-16,1 3-11 16,0 2 0-16,1 2-3 15,-2-1 10-15,-5 6-12 16,-4-1 5-16,-2 5 0 15,-2 3 1-15,-4 0-1 16,0 0 1-16,1 1 1 16,-5-3-2-16,7 1 5 0,-5 0-5 15,5-5 4-15,2 1-4 16,1 0 14-16,-2 0-14 16,-2 2 4-16,-5 2-2 15,-1 2 0-15,-3 1-2 16,-3 2 8-16,0 0-4 15,-3 3-2-15,0 0-2 16,0 0 1-16,3 0-1 16,2-2-10-16,1-2 10 15,4-3 0-15,-3-2-1 16,1-2-1-16,3 1-8 16,-3-1-43-16,-1 2-33 0,-2 2-98 15,-5 1-108 1,0-1-265-16</inkml:trace>
  <inkml:trace contextRef="#ctx0" brushRef="#br0" timeOffset="97629.0727">5993 13716 252 0,'0'0'463'16,"0"0"-297"-16,0 0-94 0,0 0 46 16,0 0-35-16,0 0-51 15,8-9-31-15,1 28 34 16,1 7 7-16,1 7-1 16,-1 4-13-16,2 0 6 15,-3 0-16-15,0-2 0 16,0-2-7-16,-2-2-4 15,-2-5 2-15,3-1-7 16,-4-2-2-16,-3-3 1 16,-1-2-1-16,0-5-6 15,0 1-59-15,-15-3-82 16,-8-5-126-16,-7-1-151 16</inkml:trace>
  <inkml:trace contextRef="#ctx0" brushRef="#br0" timeOffset="97832.2368">5902 14154 449 0,'0'0'152'0,"0"0"45"16,0 0-26-16,0 0-13 16,0 0-31-16,0 0-64 15,5-65-11-15,12 50-22 16,2 0 4-16,2 2-34 16,5-1 16-16,1 1-14 15,0 2 2-15,-1 0-3 16,-2 1-1-16,2 3-1 15,-2 2-52-15,3 0-117 16,-6-3-219-16</inkml:trace>
  <inkml:trace contextRef="#ctx0" brushRef="#br0" timeOffset="98978.0513">6590 13839 247 0,'0'0'345'0,"0"0"-200"16,0 0-23-16,0 0-13 16,0 0-5-16,0 0-29 15,-12-37-56-15,27 33-2 16,2 2 5-16,3-3 0 15,4 5 1-15,-2 0-2 16,6 0-1-16,-2 0-15 0,1 0 1 16,0 2 5-16,1 8 7 15,-4 0-18-15,0 2 0 16,-3 2 0-16,1-1 4 16,-1 1 2-16,-3 3-4 15,0 0-2-15,-1 4 6 16,0-1-4-16,-4 1 2 15,1 4-8-15,-2 0 8 16,-3 3 0-16,0 1-1 16,-3 0-5-16,-2 3 9 15,-2 1-5-15,4-1-1 16,-3-1-1-16,1 1-3 16,-2-4 1-16,2 2 4 15,-2-2 5-15,1 0-7 0,-2 0 2 16,1 2-4-16,-1-2 4 15,1 1-4-15,-1 0 5 16,-1-2-10-16,0 2 7 16,0-2 0-16,0-1 9 15,0-3-9-15,0-1 5 16,2-5-4-16,-2-5 3 16,0-3-3-16,1-5-1 15,-1-3 0-15,0-1 2 16,0 0-1-16,0 0-1 15,0 0 3-15,0-6-3 16,-7-8-70-16,-5 3-63 0,-3-4-169 16,-2 3-193-1</inkml:trace>
  <inkml:trace contextRef="#ctx0" brushRef="#br0" timeOffset="99361.4441">6917 14514 681 0,'0'0'135'0,"0"0"7"0,0 0 0 15,0 0-45 1,0 0-52-16,0 0-32 0,-5-5-11 16,5 10 2-16,0 10 44 15,5 6-14-15,2 1-8 16,-1 5-9-16,0 2 1 15,0 1-8-15,-1 1 3 16,-1 2-2-16,2-1-4 16,0 1-1-16,0 2 4 15,2-2-5-15,5 2 1 16,-3-6-4-16,1-6-2 16,2-10-1-16,-2-7 1 15,2-6 0-15,5 0 10 16,6-22-7-16,1-6 14 15,2-4-12-15,0 0-4 16,-2 6-1-16,1 2-1 16,-3 5-10-16,0 4-57 0,-5 3-97 15,-8 2-259-15</inkml:trace>
  <inkml:trace contextRef="#ctx0" brushRef="#br0" timeOffset="102218.1765">7406 15071 351 0,'0'0'256'0,"0"0"-157"15,0 0 6-15,0 0-55 16,0 0 62-16,0 0-53 16,0-27-31-16,0 17-12 15,3 1 25-15,0-1-12 16,-3 0 6-16,1-2-5 15,-1-2-20-15,0 0 13 16,2-4-6-16,-1 0-6 16,2-4-8-16,-1-1 6 0,-1-3-9 15,1 1 5 1,-2-1 2-16,0-1 4 0,0-3-2 16,0-1 1-16,0 0 2 15,-2 2-7-15,-1 4 1 16,2 3 3-16,-1 2 7 15,2 1-14-15,0 3 4 16,0-1 3-16,0 2-9 16,0-3-4-16,3 0 4 15,5-2 8-15,1 1-4 16,1-4-2-16,-1-1-2 16,0 1 1-16,1 0 3 0,-2-1-4 15,1 2 2-15,0 1 0 16,3 0-1-16,-3 1-1 15,4 0 1-15,-1 3 2 16,0 0-3-16,6-1 0 16,0 1 0-16,0 2-2 15,3-1 4-15,-4 2 1 16,0 2-3-16,-1 0-1 16,-1 2 1-16,0 0 1 15,2 1-1-15,0 0 0 16,0 1 0-16,0-3 0 15,-1 3-2-15,3 0 1 16,0-2 1-16,1-1 2 16,1-2-2-16,1 4-2 15,-1-4-1-15,0 6 3 0,-3 0-3 16,-3 2 3-16,-1 0 9 16,-1 0-9-16,-2-1-4 15,4 4 4-15,0-4 2 16,5-1 3-16,1-1-10 15,4-1 5-15,-4 0 0 16,6 3 0-16,-3-2 0 16,-4 2 0-16,-2 1 0 15,-3 0 1-15,-6 1-1 16,-1 3 1-16,-5 0 0 16,0 1 0-16,-3 0-1 15,1 0 0-15,2 0 0 0,0 0-3 16,0 0 4-16,0 1-9 15,-3 4-12-15,0 3-91 16,0-1-97-16,0-3-109 16,-6-4-424-16</inkml:trace>
  <inkml:trace contextRef="#ctx0" brushRef="#br0" timeOffset="102540.0899">8168 13779 660 0,'0'0'94'0,"0"0"23"16,0 0 30-16,0 0-42 15,0 0-8-15,0 0-59 16,-13-22-32-16,30 19 19 16,5 1-7-16,3 2-8 15,3 0-10-15,-2 0 0 16,-6 2 0-16,-3 12 0 15,1 6 3-15,-8 4-9 16,-4 3 12-16,-4 6-1 16,-2-1-4-16,0 0 0 15,-6-3-2-15,-6-3 1 16,-4-2 0-16,7-5 10 16,2-3-8-16,3-4-4 0,4-4-54 15,0-8-160-15,1 0-231 16</inkml:trace>
  <inkml:trace contextRef="#ctx0" brushRef="#br0" timeOffset="102873.9103">8533 13743 866 0,'0'0'150'0,"0"0"-76"0,0 0 51 16,0 0-30-16,0 0-55 16,0 0-37-16,-4-8 4 15,8 27 7-15,4 1-2 16,0 4 1-16,-4 0 2 15,1 3-12-15,-4-2 0 16,3-3-2-16,-4-4 1 16,0-1-4-16,0-5-27 15,0-5-125-15,-11-2-145 16,-9-5-230-16</inkml:trace>
  <inkml:trace contextRef="#ctx0" brushRef="#br0" timeOffset="103059.7336">8402 13941 648 0,'0'0'174'0,"0"0"37"16,0 0-72-16,0 0-39 16,0 0-29-16,0 0-44 15,66-61-6-15,-39 50 2 16,0 3-12-16,1-1-10 16,3 1 3-16,-2 1-2 15,-1 2-4-15,-2 5-17 16,-1 0-185-16,-10 0-212 15</inkml:trace>
  <inkml:trace contextRef="#ctx0" brushRef="#br0" timeOffset="103909.6796">8896 14023 752 0,'0'0'77'15,"0"0"23"-15,0 0 22 16,0 0-7-16,0 0-82 15,0 0-6-15,46 0 1 16,-28 11-15-16,3 2 1 16,-6 2 10-16,3 2-8 15,-2 7-7-15,-5 2 5 16,-3 2-12-16,-3 3 2 0,-3 0-3 16,1 3 7-1,-3 0-3-15,0 1-4 0,0 1 7 16,0 0-4-16,0 0-4 15,0 0-2-15,0-2 2 16,0 0 11-16,-5-1-11 16,0 1-2-16,-2-2 2 15,3 0 6-15,-2 1-3 16,0-2-3-16,1-2 0 16,-2 1 0-16,-2-1 3 15,6 0-4-15,-3-3 1 16,0-1 0-16,-1-3 1 15,1-3-1-15,-3-1-1 16,1-5 0-16,-5-3 0 16,4-1 1-16,-4-3 1 0,5 0 0 15,0-5-1-15,-4 1 0 16,0-2-20-16,-1 0-55 16,0-2-103-16,2-11-188 15</inkml:trace>
  <inkml:trace contextRef="#ctx0" brushRef="#br0" timeOffset="104276.8236">8717 14790 761 0,'0'0'168'0,"0"0"-71"0,0 0-57 15,0 0 59-15,0 0-44 16,0 0-30-16,34-14-17 16,-26 26-1-16,-3 7-6 15,-1 0 7-15,-3 7 8 16,-1 4-4-16,0 4-5 16,0 0 4-16,0 3-6 15,0 1 1-15,0-5-4 16,0-5 1-16,0-7 0 15,6-7-3-15,0-6 10 0,5-8 0 16,9 0 16 0,6-6 9-16,5-11-21 15,2-3-5-15,0 2-9 0,-2-1-1 16,-1 4 0-16,3 6-68 16,-6 1-154-16,-5 3-301 15</inkml:trace>
  <inkml:trace contextRef="#ctx0" brushRef="#br0" timeOffset="106125.7762">9118 15051 340 0,'0'0'154'0,"0"0"-87"15,0 0 50-15,0 0 0 16,0 0 7-16,0 0-21 15,-4-3-19-15,4 3-13 16,0-1-20-16,0-4-9 16,0-3 0-16,0-1-39 15,7-1-1-15,5-2 1 16,0-1 3-16,2-4-5 16,0-1-1-16,-2-4 0 0,-1 1 1 15,-2-1 3-15,-5-1-4 16,-1-3 7-16,-3 1-3 15,0-3-1-15,0 1-2 16,0 0 1-16,0-2 0 16,0 0 1-16,0 3 3 15,3 2-6-15,3 2-3 16,-1 1 3-16,-1 1 0 16,2 0 3-16,-3 0 3 15,2 0-3-15,1 0-2 16,0 0 5-16,2-2-5 15,1-1 3-15,-1-2-3 0,4 1 4 16,-2-1 1 0,2 2-3-16,0 1-3 15,2 0 1-15,2 0 5 0,-3 3-1 16,4-1-4-16,-1 1 0 16,2 1 4-16,0-2-5 15,3 0 4-15,-3 1-4 16,3 2 3-16,0-2-1 15,-3 4-2-15,-1-1 1 16,0 2-2-16,-2-2 7 16,2 1-3-16,0 1-3 15,0 0 2-15,2-1 0 16,-3 3-1-16,2 0 1 16,-3 1-1-16,1 0 2 15,-1 1-3-15,-1 1 0 0,-2 3-4 16,0-2 4-16,-1 2 7 15,0-2-7-15,-1 2 1 16,-1 1 0-16,2-1-1 16,-1 1 1-16,-1-1-3 15,0 1 4-15,-1 0-1 16,0 0-1-16,0 1 4 16,0-2-3-16,1 2-2 15,-2 2 2-15,-3-1 0 16,-2 3-1-16,1 0 0 15,1 0-1-15,-1 0-6 16,0 0 4-16,3 6-2 16,-6 5 0-16,0 3-55 0,0 3-47 15,0-1-167-15,-16-4-195 16</inkml:trace>
  <inkml:trace contextRef="#ctx0" brushRef="#br0" timeOffset="106932.2866">10137 13676 798 0,'0'0'98'0,"0"0"-93"16,0 0 115-16,0 0-3 16,0 93-45-16,0-54-31 15,0 0 3-15,0-3-23 16,0-3-4-16,0-6-14 16,0-5-1-16,0-3-1 15,0-2-1-15,0-6-133 16,-12-4-234-16,-9-7-437 15</inkml:trace>
  <inkml:trace contextRef="#ctx0" brushRef="#br0" timeOffset="107130.1052">9989 13941 644 0,'0'0'178'0,"0"0"-2"15,0 0-63-15,0 0-7 16,0 0-33-16,0 0-37 15,84-41-14-15,-47 36-9 16,0 1-2-16,-1-1-6 16,1 2-3-16,1 0-2 15,-1 3-2-15,-3 0-170 16,-5-2-303-16</inkml:trace>
  <inkml:trace contextRef="#ctx0" brushRef="#br0" timeOffset="108076.2916">10744 13987 672 0,'0'0'96'16,"0"0"-36"-16,0 0-20 15,0 0 4-15,0 0 54 16,0 0-33-16,45 31-36 16,-32-16 11-16,4 3-6 15,-4 4-5-15,2 1-9 16,-3 4-7-16,0 6 2 16,-5 1-5-16,-2 2 4 0,1 3-11 15,-5 1 1-15,-1-1 5 16,0 0-8-16,0-2-1 15,0 2 2-15,-3-3 4 16,-4 2-1-16,0-3-5 16,-1-2-7-16,1 0 7 15,-3-3 0-15,1-1 7 16,-2 0-5-16,0-4-4 16,-1-1 4-16,-1-2 0 15,4-1-2-15,0-1 1 16,0 0-1-16,0 1 0 15,-1-2-2-15,1-1 2 16,-2-1 0-16,-3-1 1 16,6 0 0-16,-4-4 0 0,2 2 3 15,-1-3-1-15,-1 2-2 16,-1-2-1-16,4-2 0 16,0 0 3-16,0-2-3 15,4-3 1-15,1-1-1 16,-1-3-1-16,-1 0-8 15,-2 0-112-15,-3-12-335 16</inkml:trace>
  <inkml:trace contextRef="#ctx0" brushRef="#br0" timeOffset="108443.0397">10503 14793 791 0,'0'0'118'0,"0"0"-53"16,0 0 14-16,0 0 11 15,0 0-53-15,0 0-28 16,-5 15 6-16,5 6 15 16,0 3-9-16,0 6-7 15,0 3 10-15,0-2-7 16,0 1-1-16,0-2-4 0,0-5-1 15,0 0-11 1,0-6 2-16,0-2 5 0,0-6-1 16,7-2-6-16,-1-6 4 15,4-1 6-15,6-2 2 16,2 0-4-16,6-8 5 16,5-9-10-16,5-3 1 15,6-1-4-15,1 4-27 16,0 5-111-16,-13 2-189 15,-7 7-202-15</inkml:trace>
  <inkml:trace contextRef="#ctx0" brushRef="#br0" timeOffset="110410.9092">10983 14950 616 0,'0'0'72'0,"0"0"-70"16,0 0 52 0,0 0 49-16,0 0-17 0,0 0-37 15,74-80-11-15,-60 62-6 16,-3-1-1-16,-6 1-8 15,-3-2-14-15,-2 2 13 16,0-2 5-16,0 0-15 16,0-4 3-16,-7 0-7 15,-2-3-7-15,5-2 13 16,0-3-6-16,4-1-2 16,0 2-3-16,0 0 4 15,0 1-5-15,10 2 4 16,5 0 7-16,2 4-5 15,0 2 8-15,3-2-11 0,2 4 7 16,2 0 15 0,0 0-25-16,6 2 13 0,-3 1-6 15,-1 1 6-15,0 3-9 16,1 2-1-16,-3 1 3 16,-4 3-2-16,-1 2-1 15,-7 0 0-15,-2 2 0 16,1 2 1-16,-5 0-3 15,2 0-3-15,1 1-1 16,0 0 1-16,0 0 2 16,1 0-1-16,2-2 0 15,0-1 1-15,2-1-4 16,5-3-1-16,-3 1 1 0,1 0-67 16,-2 1-116-1,-6-2-138-15,-6-1-185 0</inkml:trace>
  <inkml:trace contextRef="#ctx0" brushRef="#br0" timeOffset="110792.4527">11457 14045 298 0,'0'0'230'0,"0"0"-117"15,0 0 31-15,0 0-31 16,0 0 4-16,0 0-62 16,24-20-12-16,0 14-11 15,4 2-4-15,2 3-4 16,2 1-4-16,-3 0-10 15,0 0-2-15,-6 5-7 16,-5 6-1-16,-3 5 1 16,-5 4 0-16,-7 3-2 15,-3 1 9-15,0 3-11 16,-7-1 6-16,-3 1-2 16,1-4-1-16,9-1-12 0,0-2-180 15,3-9-136-15</inkml:trace>
  <inkml:trace contextRef="#ctx0" brushRef="#br0" timeOffset="111070.9638">12225 14173 802 0,'0'0'100'0,"0"0"-87"0,0 0 40 16,0 0 21-16,0 0-20 15,82-14-36-15,-60 11-15 16,0 1-3-16,3-2-77 15,-2 0-160-15,0-3-311 16</inkml:trace>
  <inkml:trace contextRef="#ctx0" brushRef="#br0" timeOffset="111261.6749">12723 14107 745 0,'0'0'119'0,"0"0"-77"16,0 0 3-16,0 0 26 16,86-33-48-16,-55 25-15 15,7 1-8-15,5 2-99 16,2 1-83-16,0-3-64 16</inkml:trace>
  <inkml:trace contextRef="#ctx0" brushRef="#br0" timeOffset="111562.8955">13797 14004 775 0,'0'0'119'16,"0"0"-46"-16,0 0 20 0,0 0-38 15,0 0-30-15,0 0-25 16,63-3-186-16,-32-1-268 15</inkml:trace>
  <inkml:trace contextRef="#ctx0" brushRef="#br0" timeOffset="111691.3998">14909 13967 921 0,'0'0'0'0,"0"0"-177"15,82 0-160-15,-54-5 150 0</inkml:trace>
  <inkml:trace contextRef="#ctx0" brushRef="#br0" timeOffset="114631.2426">21137 3235 928 0,'0'0'120'0,"0"0"-54"0,0 0 12 15,0 0-4-15,0 0-4 16,0 0-29-16,0 0-19 16,0 0-12-16,-47-9-9 15,19 25-1-15,-12 10 4 16,-10 7-3-16,-2 1 1 16,-2 1-2-16,8-7-1 15,13-4 1-15,15-7 0 16,9-6 0-16,9-2-1 15,1-4-10-15,24-3 3 16,10-2 8-16,11 0 4 16,2 0-3-16,-1-4-1 0,-7 1 6 15,-12 3-7 1,-12 0 2-16,-8 9-2 0,-8 14-5 16,-5 6 6-1,-20 10 1-15,-9 3 4 0,-5 2-5 16,2-5 4-16,7-6-2 15,12-11 2-15,12-6-4 16,6-4-1-16,0-2-4 16,21-4 3-16,13-4 0 15,12-2 4-15,11 0-11 16,3 0-119-16,-5 0-271 16</inkml:trace>
  <inkml:trace contextRef="#ctx0" brushRef="#br0" timeOffset="115510.2891">21574 3553 697 0,'0'0'292'16,"0"0"-201"-16,0 0-44 15,0 0 36-15,37-73 7 16,-14 44-53-16,3-3-17 15,-1-3 6-15,2 1-26 16,-8 5 8-16,-3 0 1 16,-5 6 4-16,-8 6 7 0,-3 6-3 15,0 5-4 1,0 5-2-16,0 1-11 0,-7 5-1 16,-13 22 0-16,-8 13 2 15,-2 9-5-15,-4 6 5 16,3 5-1-16,5 0 3 15,8 5-2-15,6-5-1 16,12-8 0-16,0-12-2 16,0-11 1-16,14-11-7 15,-1-10 8-15,3-5 1 16,4-3 1-16,-1-11-2 16,5-12 1-16,-3-7-1 15,-6-3-13-15,-6 2-5 16,-9 6-6-16,0 8 13 0,-9 10 8 15,-11 7 2-15,0 0-10 16,-3 17 5-16,7 0 6 16,5-2 0-16,11-2 0 15,0-2-26-15,21-7-115 16,15-4-135-16,10-13-178 16</inkml:trace>
  <inkml:trace contextRef="#ctx0" brushRef="#br0" timeOffset="115801.0387">21970 3328 1069 0,'0'0'125'0,"0"0"-80"15,0 0-32-15,0 0 3 16,96-46 1-16,-49 46-10 15,-2 2-3-15,-2 16 3 16,-10 4-7-16,-13 6-2 16,-12 1 2-16,-8 2 1 15,-8-4 1-15,-19 0-2 16,-3-5 9-16,0-5-9 16,7-5 2-16,10-6-2 15,8-6-64-15,5 0-76 0,15-6-249 16</inkml:trace>
  <inkml:trace contextRef="#ctx0" brushRef="#br0" timeOffset="115976.9314">22348 3350 901 0,'0'0'196'0,"0"0"-111"15,0 0-14-15,0 0-11 16,-60 75-32-16,60-54-14 15,0-1-4-15,16-3-10 16,5-5 0-16,7-7-100 16,0-5-163-16,-1-7-138 0</inkml:trace>
  <inkml:trace contextRef="#ctx0" brushRef="#br0" timeOffset="116193.756">22553 3249 469 0,'0'0'438'0,"0"0"-376"16,0 0-22-16,0 0 51 16,0 0-2-16,0 0-24 15,64 85-23-15,-55-52-19 16,-6 1-7-16,-3 2-11 16,-8-5 1-16,-17 1 4 15,-5-5-9-15,-7-4-1 16,0-3-72-16,-5-8-95 0,-7-7-176 15</inkml:trace>
  <inkml:trace contextRef="#ctx0" brushRef="#br0" timeOffset="116406.4547">21955 3302 863 0,'0'0'181'16,"0"0"-167"-16,0 0 40 0,-23 104 61 16,20-54-33-1,3 1-52-15,0 5-17 0,7-3-8 16,19-5-3-16,15-10-4 16,15-13-148-16,11-17-228 15</inkml:trace>
  <inkml:trace contextRef="#ctx0" brushRef="#br0" timeOffset="116672.2232">23069 3163 825 0,'0'0'199'0,"0"0"-182"0,0 0 68 16,82 29-16-16,-58-7 0 16,-5 6-8-16,-7 4-19 15,-7 1-34-15,-5 1 6 16,-5-4-13-16,-17-1 9 16,-6-2-4-16,-5-3-6 15,0-2-39-15,0-7-119 16,9-11-240-16</inkml:trace>
  <inkml:trace contextRef="#ctx0" brushRef="#br0" timeOffset="116860.3638">23250 3381 979 0,'0'0'191'15,"0"0"-162"-15,0 0 5 16,0 0-19-16,0 0-13 16,0 0-2-16,-14 72-87 15,14-69-173-15</inkml:trace>
  <inkml:trace contextRef="#ctx0" brushRef="#br0" timeOffset="117315.4481">23085 3168 808 0,'0'0'227'16,"0"0"-81"-16,0 0 1 16,0 0-79-16,0 0-24 15,0 0-21-15,56-26-13 16,-8 11-5-16,4-2 3 16,4 0-7-16,-2 3-1 15,-5 4 0-15,-9 5-2 0,-10 5-120 16,-15 0-193-16,-15 13-125 15</inkml:trace>
  <inkml:trace contextRef="#ctx0" brushRef="#br0" timeOffset="117487.8332">23258 3391 643 0,'0'0'216'15,"0"0"-78"-15,0 0 21 16,0 0 6-16,0 0-87 15,0 0-50-15,121-21-6 16,-65-4-13-16,6-1-9 16,2-2-24-16,-6-3-145 0,-10 0-344 15</inkml:trace>
  <inkml:trace contextRef="#ctx0" brushRef="#br0" timeOffset="117759.3034">24013 2772 925 0,'0'0'220'0,"0"0"-220"16,0 0 91-16,-15 83 5 0,11-38-41 15,2 3-22 1,2 5 7-16,0 2-16 0,0-1-12 15,0 2 5-15,2-6-7 16,10 0-9-16,-2-6 2 16,-2-4 0-16,-1-3-3 15,-2-4-7-15,-5-3-76 16,0-5-161-16,-2-7-543 16</inkml:trace>
  <inkml:trace contextRef="#ctx0" brushRef="#br0" timeOffset="129309.338">21894 14583 379 0,'0'0'122'0,"0"0"-94"16,0 0 25-16,0 0 60 16,0 0-17-16,0 0-16 15,0 0-22-15,-5 0-16 16,5 0 11-16,0 0-15 16,0 0-1-16,0 0-21 0,5-1-12 15,13 0 24 1,9-4-22-16,4 1 18 0,5 0-15 15,8-1-3-15,1 0-3 16,6 0 2-16,0-2-5 16,-1 2 0-16,0 0 5 15,-6-2-2-15,-2 4-6 16,-7 0 6-16,-1-1-6 16,-8 2 5-16,-2-1-2 15,-4 3 6-15,-2-2-4 16,-1 2-2-16,0 0-1 15,-2 0 1-15,3 0 2 16,1 0-1-16,-2 0-2 16,-1 0-1-16,-1 0 2 15,-2 0 2-15,-5 0-2 0,-2 0-6 16,-2 2 5 0,0 0 0-16,-2-1 1 0,-1 1 5 15,-1 1-2-15,0 1-3 16,0 3 6-16,0 0-3 15,0 3 8-15,0 1-7 16,0 0 2-16,0 4-4 16,-3 2 0-16,-1 0 13 15,1 2-15-15,2 3 5 16,-1-2-5-16,1 2 3 16,-1-1 8-16,1 3-11 15,1 3 0-15,0 2 6 0,0 2-3 16,0 2-1-1,0 3-2-15,0 1 6 0,0 0 0 16,0 1-6-16,0-6 6 16,0-1-6-16,0-3 2 15,0 2 8-15,0-2-7 16,0 0 2-16,0 1-2 16,-2-1-3-16,2 0 0 15,-4-2 0-15,1 2 8 16,0-3-6-16,-2 0-2 15,1-1-4-15,1-1 4 16,0 1 1-16,3 2 0 16,-3-2 4-16,3 2-5 15,-3 0 0-15,-2-3 1 16,2-4 1-16,0-2 6 0,1-4-7 16,2-4-1-16,0-3 4 15,0-1-4-15,0-4-6 16,0-1 6-16,0 0 0 15,-1 0 4-15,1 0 2 16,-1 0-4-16,1 0 17 16,-4 0-19-16,-2 0 5 15,1 0-5-15,-4-1 0 16,-4-1-5-16,-4 2 5 16,-8 0 0-16,-6 0 2 15,-10 2-2-15,-5 6 1 16,-3 4-4-16,-4-2 6 0,0-1-6 15,-2-1 6 1,2-2-4-16,9-3 1 0,3 0 0 16,7-3 0-16,7 1 0 15,5-1 0-15,1 0 1 16,6 0 9-16,-2 0-9 16,3 0-2-16,-2 0 0 15,0 0 1-15,-1 1-1 16,-4 5 0-16,1-6 0 15,0 3 0-15,0-2 1 16,7-1 0-16,-2 0 0 16,6 0 1-16,1 0-1 0,2 0 0 15,3 0 3-15,0 0-3 16,1 0 0-16,2 0 0 16,-2 0 3-16,1 0-2 15,-1 0-1-15,-1-1 0 16,2-2 3-16,-1 0 3 15,1-2-3-15,-1 0 3 16,2 1-1-16,0-3-4 16,0 0 7-16,0 1-7 15,0-4 2-15,0 0 0 16,0-3-3-16,0-2 2 16,0 0 6-16,0-2-13 15,0-2 5-15,0 2 0 16,-4-5 0-16,3 0 1 0,-2-2 0 15,2-3 1-15,1 1 5 16,-2 0-7-16,2-1-7 16,0 1 7-16,0 0 1 15,0-2 0-15,0-4 0 16,0-1-2-16,0-3-3 16,0-3 4-16,0 0 4 15,2 0-4-15,2 0-1 16,1 3-1-16,-2 3 4 15,2 3-1-15,-4 4 1 16,2 4-2-16,-3 2 2 16,0 2-5-16,0 1 5 15,0 1-2-15,0-1 1 0,0 1-1 16,0-1-3-16,0 0 3 16,0-2-3-16,0 2 9 15,0 0-4-15,2 2-2 16,-1-1 1-16,0 4-8 15,2-1 11-15,-1 1-4 16,-1 3 0-16,1-1 0 16,-1 2 0-16,1-2-3 15,-1 0 3-15,2-1 0 16,0-1 5-16,-1 0-5 16,-2 2 0-16,3 0-1 15,-2 4-1-15,1 2-2 16,-2 0 4-16,1 4-1 0,-1 0 2 15,0-3-1-15,0 3 0 16,0-1 0-16,0-2 4 16,2 1-1-16,-2-1-3 15,0 2-8-15,1-1 8 16,-1 0 9-16,3 2-9 16,-3 0-4-16,2-3 2 15,-2 3-4-15,0 0 5 16,3 0 1-16,0 0 0 15,1 0 3-15,1 0-6 0,2 0-1 16,3 0 4 0,1 0 2-16,4 0 0 0,-2 0-3 15,5 0 1-15,2 0 0 16,3 0 7-16,4 0-6 16,0-2-1-16,1 2 0 15,1 0-7-15,1 0 7 16,1 0 0-16,2 0-1 15,0 0 1-15,-1 5-1 16,1 0 1-16,-1-2 0 16,-2-1-1-16,1-2 0 15,-4 0 2-15,-4 0-2 16,-4 0 1-16,-2 0-23 16,-5 0 5-16,3 1-21 15,-3 2-10-15,1 5-14 16,1 1-62-16,-2 3-84 15,1-4-186-15</inkml:trace>
  <inkml:trace contextRef="#ctx0" brushRef="#br0" timeOffset="141472.3312">23894 12801 241 0,'0'0'281'0,"0"0"-165"0,0 0-61 16,0 0-6-16,0 0 49 15,0 0-8-15,0 0-8 16,0 0-38-16,0-19-5 15,0 17-22-15,0 2-1 16,0 0 3-16,0 0-3 16,0 0-12-16,0 0 4 15,0 0 4-15,0 0-11 16,0 0 0-16,0 0 7 16,0 0-7-16,0 0 5 15,0 0-3-15,0 0 0 0,0 0-1 16,0-1 2-1,0 1-3-15,0 0-1 0,0 0-14 16,0 0-61-16,0 0-138 16,0 0-154-16</inkml:trace>
  <inkml:trace contextRef="#ctx0" brushRef="#br0" timeOffset="141604.1303">23894 12801 655 0</inkml:trace>
  <inkml:trace contextRef="#ctx0" brushRef="#br0" timeOffset="143212.592">23894 12801 655 0,'54'-94'109'0,"-54"94"-59"0,-6 0-4 0,-3 0 25 0,-8 0 1 0,2 8 5 15,-1 9-39-15,2 4 0 16,0 5 4-16,2 2-18 15,4 2 8-15,0 0-6 16,6 1-21-16,2-2 23 16,0-3-19-16,12-3 2 15,6-4-6-15,6-5-4 16,4-3 16-16,3-7-17 16,2-2 2-16,0-2-2 15,-6 0-3-15,-6 0 3 16,-8 0 5-16,-6 0-5 15,-6 0 0-15,-1 0-2 16,0 0-1-16,0 3 3 0,-5 8 2 16,-9 4-1-16,-3 3 2 15,2 2 0-15,6-1 1 16,5 1-4-16,4-4 0 16,0 0-1-16,0-4 2 15,10-1-1-15,2-5 0 16,4-3-1-16,-1-3 1 15,1 0-2-15,-2 0 5 16,2-3-3-16,-5-8 2 16,-5 0-2-16,-3-1 0 15,-3-1-5-15,0 0 1 16,0 1-13-16,-3 1 5 0,-5 5 10 16,1 0 2-16,2 3 1 15,2 1-1-15,-1 2-2 16,4 0-1-16,0 0-2 15,0 0 3-15,0 0 2 16,0 0-1-16,0 3-2 16,0 2 1-16,10 2-7 15,1-5-6-15,3-2 12 16,2 0 0-16,4 0 1 16,0-11 1-16,-1-6-14 15,3-2 11-15,0-1-4 16,-2 0-1-16,1 1-5 15,-6 2 13-15,-2 3 0 16,-4 7 0-16,-4 4 0 16,0 1 1-16,-2 2-4 0,2 0-7 15,1 0 5-15,2 8 6 16,1 6 4-16,4 0-4 16,-1 3 16-16,3-2-11 15,-2-4 4-15,4-3-4 16,-4-3-2-16,2-5-2 15,0 0 5-15,0-3-1 16,-3-11 3-16,0-2-7 16,-2-2 5-16,-2-1-6 15,-2 0 3-15,-5 0 0 16,-1 4-3-16,0 1 0 16,0-1 0-16,-4 2 0 0,-4 1-2 15,-5 2-5-15,2 5-6 16,2-1 5-16,-1 3 3 15,3 1 2-15,1 2 2 16,0 0 0-16,6 0-2 16,-2 0 2-16,2 0-2 15,0 0-1-15,0 0 2 16,0 2-1-16,2 3 0 16,10-3-4-16,1 0 7 15,2-2 2-15,3 0-1 16,-2 0-1-16,1 0 0 15,-2 0 3-15,-1 0-1 16,0 0-2-16,1 0 0 0,-3 0 4 16,0-4-4-16,0-1 0 15,-2 3 0-15,-2 2 0 16,-3 0 1-16,0 0-3 16,-5 0-6-16,0 7 7 15,0 5 1-15,0 5 0 16,0 0 12-16,0 0-5 15,-2-1 10-15,1-5-1 16,1-2-5-16,0-4-1 16,0-1-3-16,0-4 3 15,4 0-1-15,12 0-3 16,4 0 3-16,1-7-7 0,-1-4 0 16,-4-2-2-1,-4 1-1-15,-6 4-3 0,-2 2-11 16,-4 3 7-16,0 3 3 15,-8 0 5-15,-5 0-2 16,-1 11-4-16,1 4 9 16,3 4-3-16,7 0 3 15,3 1-2-15,0-3 0 16,0-4-1-16,0-3 2 16,11-5-2-16,-1-2-9 15,2-3 9-15,0 0 1 16,3-8-1-16,-2-5-8 15,-4-1-19-15,-2 2 2 0,-4 2 20 16,-3 5 4 0,0 5-2-16,0 0-12 0,0 0 9 15,-7 9-2-15,1 4 8 16,3-1 0-16,2-1 0 16,1-2 0-16,0-4-8 15,0-3-1-15,10-2 6 16,5 0 3-16,2-16 7 15,3-7-7-15,1-2-26 16,-1-6-2-16,1-2 4 16,-2-1-7-16,-4-3 4 15,-5 4 27-15,-4 8 9 0,-4 9 56 16,-2 8 13 0,0 8 18-16,0 0-52 0,0 13-40 15,-9 8 6-15,-2 3 6 16,4 1-8-16,7-1-4 15,0 0-4-15,0-5-15 16,3-2-106-16,8-3-224 16</inkml:trace>
  <inkml:trace contextRef="#ctx0" brushRef="#br0" timeOffset="144191.7824">23763 14143 709 0,'0'0'312'0,"0"0"-281"0,0 0-11 16,0 0 35-16,0 0 57 16,0 0-72-16,115-67-19 15,-77 38-21-15,-5 3-1 16,-9 5 1-16,-13 2 14 15,-9 8-14-15,-2 6-19 16,-5 5 19-16,-17 0 0 16,-3 5 9-16,-2 9-6 15,7 3 1-15,7-2-4 16,7 1 6-16,6-3-4 16,0-2 10-16,0-1-11 15,15-2 1-15,8-3-2 16,7-3 0-16,0-2 11 0,-2 0-9 15,-3 0-4 1,-7-2 0-16,-6-1-17 0,-8 3 7 16,-4 0 0-16,0 0-12 15,0 3 13-15,-13 11 10 16,-3 2 2-16,-4 0-2 16,7-2 8-16,1-3-5 15,6-1-2-15,3-2 0 16,3 1-40-16,0-3-179 15,0-6-47-15,0 0-365 16</inkml:trace>
  <inkml:trace contextRef="#ctx0" brushRef="#br0" timeOffset="144780.5226">23922 14120 709 0,'0'0'154'0,"0"0"-56"15,0 0 27-15,15-88-47 16,-1 62-18-16,1 2-22 16,-5 0-13-16,-3 2-22 15,-1 5 8-15,-4 4-11 16,-1 7 8-16,-1 3 5 15,0 3 0-15,-4 0-13 0,-14 7 7 16,-3 10 5-16,3 3-9 16,3 3-1-16,8 0-1 15,5-1 9-15,2-1-7 16,2-4-3-16,16-2 3 16,4-4-6-16,8-8 5 15,2-3-2-15,4 0 2 16,2-20 3-16,1-6-2 15,0-7-2-15,-2-4-1 16,-5-4 5-16,-3 0-5 16,-8 0 0-16,-2 2 1 15,-7 2-1-15,-3 9 7 0,-5 6-4 16,-4 12 14 0,2 5 3-16,-2 5-15 0,0 0-2 15,0 22-2-15,0 14-1 16,-8 9-2-16,-2 7 2 15,-2 2 3-15,-1 2 1 16,2 1 2-16,2-2-6 16,3-5 0-16,5-7 2 15,-1-9-2-15,2-13-1 16,0-10-3-16,0-8 0 16,2-3-78-16,5-16-17 15,-1-16-291-15</inkml:trace>
  <inkml:trace contextRef="#ctx0" brushRef="#br0" timeOffset="144917.3068">24157 14021 340 0,'0'0'390'16,"0"0"-372"-16,0 0-10 16,0 0 25-16,0 0-8 15,0 0-25-15,88 46-335 16</inkml:trace>
  <inkml:trace contextRef="#ctx0" brushRef="#br0" timeOffset="145911.5641">24747 13710 516 0,'0'0'228'15,"0"0"-82"-15,0 0 29 16,0 0-16-16,0 0-58 0,0 0-44 15,-7-23-28 1,7 23-20-16,0 14-4 0,0 8 9 16,0 5 9-16,0 8-14 15,0 2 1-15,5-1-1 16,2 2 3-16,-3-3-2 16,2 1-6-16,-1-2 1 15,5-3-3-15,-4-4 0 16,0-2-1-16,0-6-1 15,-4-7 2-15,1-5-1 16,-3-7 0-16,0 0 1 16,0 0 1-16,0-10 8 15,0-11-7-15,0-8 2 16,0-1-3-16,-3-4-3 0,-2 0 0 16,-1 0 0-16,1 4-1 15,1 8 1-15,1 5 0 16,1 7 2-16,2 5-2 15,0 3 0-15,0 2-8 16,0 0 8-16,0 2-7 16,0 15 7-16,0 6 0 15,0 5 2-15,0-1-9 16,5 2 7-16,5 2-2 16,4 1 0-16,4 5-46 15,-1 1-103-15,-6 0-298 16</inkml:trace>
  <inkml:trace contextRef="#ctx0" brushRef="#br0" timeOffset="150304.1524">22217 15799 702 0,'0'0'75'0,"0"0"-61"16,0 0-5-16,0 0 79 15,-10 92 30-15,10-55-51 16,0 7-23-16,0 4 9 15,0 0-28-15,0 2 11 16,0-3-7-16,0 1-7 16,0 3-8-16,0-3 2 0,0-2 0 15,0-5-9 1,0-7-2-16,3-8 4 0,2-6-7 16,-1-8 0-16,0-5-2 15,-2-4-14-15,0-3-82 16,-2 0-72-16,0-4-107 15</inkml:trace>
  <inkml:trace contextRef="#ctx0" brushRef="#br0" timeOffset="150659.6008">22066 16324 771 0,'0'0'136'16,"0"0"-105"-16,0 0-21 15,0 0 21-15,0 0 44 16,0 0-15-16,16 81-28 16,-7-45-8-16,-2 2-5 15,0-2 16-15,1 0-8 16,0-8-7-16,2-4-4 15,0-9-10-15,4-4 13 16,4-8-5-16,2-3 9 16,6 0 9-16,5-17-19 15,7-8-7-15,5-3-3 16,0-3 1-16,-1 3-4 16,-5 5-65-16,-4 8-105 0,-9 6-164 15,-7 9-244-15</inkml:trace>
  <inkml:trace contextRef="#ctx0" brushRef="#br0" timeOffset="152181.2107">21657 17592 877 0,'0'0'126'15,"0"0"-76"-15,-88-2-5 16,47 19 44-16,0 10-30 16,6 0-4-16,13 2-42 0,13-3 11 15,9-2-21 1,3-4 15-16,22-4-10 0,7-6-5 15,7-6 9-15,3-4-8 16,0 0-1-16,-4-17 0 16,-8-4-3-16,-10-2 1 15,-6 0-1-15,-14 2-4 16,0 1-15-16,-8 0-1 16,-13 6-13-16,-3 2 21 15,2 9-2-15,3 3 10 16,7 0 2-16,1 7-1 15,7 7 2-15,4 3 0 16,0-1 0-16,0 1 0 16,9 0 0-16,8-5-3 15,5-2-4-15,2-1 5 0,1-7-7 16,-1-2 10-16,0 0 0 16,1 0-9-16,-1-10 4 15,0-6 0-15,-5-5 5 16,2-4-2-16,-2-2-1 15,-2-2 2-15,0-2 0 16,-3-5 1-16,1 0 0 16,-4-1 2-16,-1 2-1 15,2 4 0-15,-2 2 2 16,-2 7 6-16,1 6 3 16,-5 4 4-16,-2 4-6 15,-2 6 11-15,0 2-7 0,0 0-4 16,0 0-8-1,-5 7 2-15,-10 12-1 0,2 6-1 16,0 6-1-16,4 6 6 16,2-1-5-16,6 4 1 15,1-1-2-15,0 0 3 16,6 0 3-16,9-4-12 16,2-2 16-16,3-3-19 15,0-7 15-15,4-4-10 16,-2-9 3-16,0-6 0 15,-1-4-8-15,0 0 8 16,0-6 1-16,0-11-1 16,0-3 0-16,-3-2-2 15,1-2 4-15,-3 0-2 16,-2 2 1-16,-1-4 5 0,-5 5-5 16,2 4-1-1,-4 0 0-15,-2 2 5 0,-1 5-3 16,0-3-1-16,0 6-1 15,-3 0 14-15,0 4-4 16,0 3-3-16,0 0 3 16,0 0-4-16,0 0-6 15,0 0-3-15,0 0 3 16,0 6-1-16,0 13 3 16,0 5-2-16,0 3 2 15,0 2 1-15,0-3 0 16,0-1-3-16,1-3 4 0,1-5-9 15,3-5 13-15,-2-5-9 16,0-4 1-16,3-3-4 16,0 0 1-16,4-6 3 15,2-8 5-15,0-2 5 16,-3 3-5-16,-4 6-5 16,-4 4 0-16,-1 3-4 15,0 0-3-15,0 3 4 16,0 12 3-16,0 1 2 15,0-1-1-15,0-4 5 16,0-3-6-16,3-3 11 16,6-5 0-16,8 0-6 15,3-7 9-15,6-13-1 0,0-3-11 16,0-2 3 0,-6-3-5-16,-1 2 0 0,-4 2 0 15,-4 7-61-15,0 6-51 16,-5 10-230-16,-4 1-207 15</inkml:trace>
  <inkml:trace contextRef="#ctx0" brushRef="#br0" timeOffset="153762.2375">22717 17660 862 0,'0'0'143'0,"0"0"-102"15,0 0 60-15,0 0-27 16,0 0-20-16,0 0-8 16,-74 73-27-16,68-54 2 15,3-2-7-15,3-3-13 16,0-6 15-16,0-4-10 16,10-2-6-16,5-2 2 15,5-2 12-15,2-12-5 16,0-4-6-16,-1 1-3 15,-11 0-1-15,-2 3-18 16,-8 3 8-16,0-2-5 0,0 6-3 16,-14 2 19-1,0 5-4-15,-1 0-3 0,1 0 7 16,4 11 5-16,4 0-5 16,6-1-5-16,0-1 5 15,0-5 0-15,9-1-10 16,12-3 10-16,7 0 18 15,3-3-13-15,4-10-3 16,-1-4 2-16,0-3-1 16,-5 1-1-16,-6 2-2 15,-7 5 2-15,-8 3 1 16,-5 7-3-16,-3 2-1 16,0 0 0-16,0 0 1 15,-11 5 0-15,-6 11 1 16,-1 3 3-16,4 3-2 15,4 0 4-15,6-1-1 0,4-1 2 16,0-3-5-16,1-3 5 16,14-2-6-16,2-5 2 15,6-4-1-15,0-3-1 16,0 0 0-16,-1-7 4 16,3-6 2-16,-4-4-5 15,-2 1-1-15,-5 0 0 16,-5 1 4-16,-2 2-5 15,-4 2 0-15,-3 3 3 16,0 5-3-16,0 0 0 16,0 3-7-16,0 0 7 15,0 6-1-15,-9 8 1 16,-1 3 0-16,2 1 1 0,6-1 0 16,2-1 0-1,0-2 0-15,0-4-2 0,10-2 1 16,0-4-1-16,6-4-4 15,4 0 5-15,1-2 2 16,-1-11 2-16,1-6-4 16,-1-1-1-16,-4 2 1 15,-1-1 0-15,-3 0 1 16,-5 5-1-16,0 4 1 16,-3 3 5-16,-2 7-6 15,-1 0 0-15,-1 0-3 16,4 0 0-16,-1 0-1 0,0 11 4 15,2 3 0-15,-2 6 1 16,-2 1 3-16,-1 3-2 16,0 1 4-16,0 3-2 15,0-1-3-15,-1-1-1 16,-11 2 7-16,-8 0-7 16,1 2 0-16,-5-6 2 15,0 0-1-15,0-2 0 16,1-5-1-16,5-3 2 15,0 0-2-15,7-9 0 16,3 0-2-16,5-4-10 16,3-1-5-16,0 0 7 15,0 0 4-15,1 0 5 0,12-11-1 16,5-3 2-16,6-3-5 16,0 3 7-16,2-3-2 15,-2 0 5-15,-1 1 0 16,3 2 8-16,-3 1-7 15,0 0 4-15,-2 5 1 16,-4-1-8-16,-4 1-3 16,1 2 0-16,-3 1 0 15,-4 3-1-15,0-1-86 16,-2 2-159-16,-3-1-188 16</inkml:trace>
  <inkml:trace contextRef="#ctx0" brushRef="#br0" timeOffset="155742.6442">22953 17713 36 0,'0'0'322'0,"0"0"-152"15,0 0-64-15,0 0 0 16,0 0 10-16,0 0-32 15,-23-15 16-15,22 15-50 16,-2 0-11-16,3 0 0 16,0 6-3-16,0 3 24 15,0 1-23-15,0 3-1 16,6 0-9-16,9-2-4 16,7 0-4-16,5-2-10 0,6-8 6 15,6-1-8 1,4 0 6-16,2-1-12 15,-1-15 2-15,-6-2 3 16,-6-4-6-16,-3 2-3 0,-6-7 3 16,-7 4 4-16,-3 0 3 15,-7 4-6-15,-2 5 4 16,-2 3-5-16,0 8 1 16,-2 0 1-16,0 3 4 15,0 0-6-15,0 0-2 16,0 1-3-16,0 18 3 15,0 4 2-15,0 7 6 16,-2 3-5-16,-4 3 1 16,-3 5-2-16,-4 2 4 15,-2 0-4-15,-5 2 0 0,-3 1-1 16,-4-3-1 0,-2 0 4-16,0-8-2 0,-1-4 1 15,4-7-1-15,-1-7 1 16,7-7 0-16,1-7-1 15,8-3-4-15,5-7-17 16,4-16-2-16,2-4-28 16,5 1 24-16,20-1 13 15,8 4-12-15,4-1 25 16,2 1 0-16,2 4 2 16,2 2-1-16,-1 1 17 15,-1-4 8-15,2 3-15 0,2 0 7 16,-6 0-7-1,-2 0 0-15,-4 0-1 0,-5 0-5 16,-1-2 8-16,-3-1 2 16,-2-1-12-16,-4-6-1 15,-5 0 2-15,0-2 2 16,-6-2-4-16,-1 2 0 16,-6 7 0-16,0 2-1 15,0 11-1-15,-9-1-5 16,-6 10 5-16,-3 0 2 15,3 0-2-15,-1 5-1 16,5 9 2-16,4 0 3 16,3 3-3-16,4 2-1 15,0-1 1-15,5 0 0 16,10-2 0-16,3 1 0 0,0 0 2 16,2 3-1-1,-1-4-1-15,-4 5 5 0,0 4-3 16,-4 0 1-16,-3 3-1 15,-3-1-2-15,-5 2 1 16,0-2-1-16,-3 0 1 16,-9-1 2-16,-3-9-3 15,1-2 0-15,2-7 1 16,5-2 0-16,4-3 1 16,3-3-2-16,0 0-2 15,2 0-1-15,17-10 0 16,9-5 3-16,4-2 2 0,5 0 1 15,-2 0 1 1,2 1-4-16,-3 6 0 0,-5 0-5 16,-8 6-50-16,-7 4-18 15,-11 0-158-15,-3 4-144 16</inkml:trace>
  <inkml:trace contextRef="#ctx0" brushRef="#br0" timeOffset="156094.5985">22028 18772 756 0,'0'0'170'0,"0"0"-125"0,0 0-27 15,0 0 163-15,0 0-59 16,0 0-100-16,33-28 7 16,50 5 17-16,20-7-15 15,20 1-18-15,14-1 7 16,5 0-9-16,-2 7-2 16,3 3-9-16,-10 3 1 15,-8 4-1-15,-6 1 0 0,-11 6 0 16,-14 1 5-1,-17 3-5-15,-16 0-40 0,-17 2-46 16,-18 0-152-16,-4098-4-143 16</inkml:trace>
  <inkml:trace contextRef="#ctx0" brushRef="#br0" timeOffset="181260.2103">7886 14695 323 0,'0'0'169'0,"0"0"-114"0,0 0-20 15,0 0 26-15,51-74 14 16,-33 60 9-16,0-1-39 16,6 1-10-16,1 1-15 15,2 1-2-15,-2-1 4 16,5 2-3-16,0-1 15 16,4 2-33-16,1 3 6 15,2 0 8-15,2 3-1 16,4 4-4-16,2 0-5 15,5 0 5-15,4 11-7 16,-2 9 13-16,3 5-16 16,1 9 14-16,-1 7-11 0,-4 6-3 15,-2 5 0-15,-9 6 1 16,-5 6-1-16,-6 3 2 16,-5 4-1-16,-2 1-1 15,-6-5 0-15,6 2 16 16,-6-2-14-16,-1 2 5 15,0-1 0-15,-5-1-4 16,-2 1 3-16,-1 0 0 16,-4 3 14-16,5-1-18 15,-2-1 14-15,0 2-13 16,1 3 3-16,-3-3-4 16,-1 1 1-16,-2-2-3 15,-1-9 2-15,0-1 3 16,0 1-5-16,-8-3 0 15,-14 2 1-15,-8-2-1 0,-8-4 0 16,-6-4 9-16,-3-4-8 16,-5-6-1-16,-3-6 1 15,-1-6 0-15,2-6-1 16,-2-8 3-16,-2-9-1 16,-1-5-3-16,-4 0 2 15,2-22-1-15,0-12 3 16,-1-10 7-16,-3-8-9 15,2-11 1-15,1-3-3 16,-2-4 1-16,-2-2 0 16,6-2 6-16,-1 2-4 15,3 0-2-15,0 1 0 0,3-1 4 16,5 5-2-16,6 2-2 16,3 1-9-16,10-1 6 15,6-5 6-15,1-5-2 16,13-5-1-16,4-8-5 15,7-6 4-15,0-5 1 16,7-5 0-16,16-3-1 16,8-1-2-16,8 4-2 15,11 9 4-15,7 13 1 16,0 11 8-16,1 9-8 16,-4 9-2-16,1 8 1 15,-3 8 0-15,-2 9-4 16,5 4 0-16,1 10-5 0,4 8-2 15,3 6 12-15,4 8-27 16,0 19 18-16,0 7-5 16,0 8-17-16,0 8-54 15,-4 6-37-15,4 1-10 16,7-2-80-16,3-4-192 16</inkml:trace>
  <inkml:trace contextRef="#ctx0" brushRef="#br0" timeOffset="199076.7654">18447 7868 358 0,'0'0'90'16,"0"0"-6"-16,0 0-1 15,0 0 19-15,0 0 12 16,0 0 11-16,0 0-15 16,0 0-36-16,-23-11-18 15,23 11-1-15,0 0 1 0,0 0-16 16,0-4-20 0,0 1-1-16,15-3-13 0,9 1-6 15,4 5 4-15,4 0-3 16,-2 4-1-16,-2 17-6 15,-9 4 6-15,-6 5-7 16,-13 3 7-16,0-3 5 16,-14 3-2-16,-11-1-2 15,-2-4 0-15,3-5-1 16,7-7 3-16,8-6-3 16,5-6-7-16,4-1 4 15,0-1-11-15,0 3 0 16,9 3 2-16,6 2 11 15,3 2 2-15,-4-2 1 16,-3 3-2-16,-5 3 1 0,-4 1-1 16,-2-1 5-1,0 4-5-15,-5-1 1 0,-11-1 6 16,1 0 1-16,-3-3-8 16,3-4 12-16,3-3-12 15,3-5 0-15,6 0 0 16,2-3 4-16,1 0-4 15,0-3-31-15,7-16-222 16,12-6-361-16</inkml:trace>
  <inkml:trace contextRef="#ctx0" brushRef="#br0" timeOffset="199593.9374">18930 7906 548 0,'0'0'175'0,"0"0"-42"16,0 0-26-16,0 0 8 15,0 0-28-15,0 0-19 16,37-29-43-16,-13 27-2 16,3 2-11-16,-2 0-9 0,-1 0 7 15,-4 14-3-15,-6 2-7 16,-8 4-3-16,-6 4 3 16,-2 1 13-16,-19 1-8 15,-8 0-4-15,-2-3 7 16,4-5 8-16,5-7-11 15,10-5 6-15,7-3-5 16,5-3 3-16,0 0-3 16,0 0-5-16,14 0 0 15,5 0-1-15,0 3 2 16,-5 8-4-16,-8 6 5 16,-6 5-6-16,0 6 6 15,-8 3-1-15,-15 1-1 0,-4-1 5 16,-3-4-6-16,3-3 0 15,-2-5-7-15,3-2-63 16,0-5-184-16,1-1-222 16</inkml:trace>
  <inkml:trace contextRef="#ctx0" brushRef="#br0" timeOffset="199909.971">18454 8632 768 0,'0'0'174'0,"0"0"-165"0,0 0 95 16,0 0 44-16,0 0-78 16,0 0-40-16,81 8 17 15,-23-18-24-15,14-5 4 16,11-4-11-16,11-2-11 15,5 0 7-15,-1 0-12 16,-17 4 5-16,-13 2-5 16,-21 4 0-16,-15 6 4 15,-13 1-8-15,-11 4 4 16,-7 0-52-16,-1 0-57 0,-3 18-12 16,-20 7-111-16,-9 2-253 15</inkml:trace>
  <inkml:trace contextRef="#ctx0" brushRef="#br0" timeOffset="201193.1682">18718 9029 730 0,'0'0'114'0,"0"0"-93"16,0 0 44-16,0 0 40 15,86-29-50-15,-62 27-6 16,-2 2-12-16,-5 0-28 16,-6 9-4-16,-6 8-4 15,-5 2 7-15,0 6 4 16,-19-3 8-16,-6 1-3 16,1-5 28-16,6-6-27 0,8-6 4 15,6-3-14-15,4-3-3 16,0 0-5-16,9 0 5 15,11 3-2-15,2-1 5 16,1 5-7-16,-7 3 2 16,-4 4-3-16,-11 4-2 15,-1 6 2-15,-10 1 2 16,-12 1-2-16,2-5 0 16,6-9 2-16,8-4-5 15,6-6 3-15,0-2-29 16,19-13-107-16,15-15-73 15,11-11-276-15</inkml:trace>
  <inkml:trace contextRef="#ctx0" brushRef="#br0" timeOffset="201519.156">19282 8973 727 0,'0'0'304'0,"0"0"-171"15,0 0-14-15,0 0-33 16,0 0-52-16,0 0-13 15,-64 8-4-15,49 17-3 16,3 1-10-16,3 5 1 16,6-1-5-16,3-2 1 15,0-2-1-15,5-5 0 16,9-7 1-16,3-6 0 0,2-7-1 16,0-1 0-16,-3 0 0 15,-2-10 2-15,-8-3 1 16,-3 0-3-16,-3 3-1 15,-3 3-8-15,-16 4 5 16,-6 2 3-16,1 1-1 16,0 0 0-16,6 0 0 15,9 0-12-15,6 0-16 16,3 0-42-16,0-11-70 16,22-10-301-16</inkml:trace>
  <inkml:trace contextRef="#ctx0" brushRef="#br0" timeOffset="201852.4067">19958 8395 644 0,'0'0'202'0,"0"0"-116"0,0 0 14 16,0 0-4-16,0 0-14 16,0 0-26-16,25 2 11 15,0-2-36-15,5 0-13 16,3-2-18-16,1-3 13 15,2 1-10-15,-2 0-3 16,-1 0-1-16,-6 4-78 16,-8 0-181-16,-8 0-232 15</inkml:trace>
  <inkml:trace contextRef="#ctx0" brushRef="#br0" timeOffset="203009.7834">20469 8067 634 0,'0'0'115'0,"0"0"13"16,0 0-49-16,0 0 11 15,0 0 0-15,0 0-32 16,33-73-22-16,-9 73-12 16,-1 0-11-16,-1 2 4 15,-5 17 6-15,-4 6-20 16,-9 2 12-16,-4 6-13 15,0-4 7-15,-14-1-4 16,-3-3-5-16,2-8 1 16,3-5-1-16,4-8 5 15,5-3-5-15,3-1 0 16,0 0 6-16,0-10-6 0,3-10-15 16,14 2 12-1,1 3 3-15,-1 6-1 0,-1 8 1 16,-2 1 0-1,1 0 0-15,2 13 0 0,-2 4 0 16,1-2 6-16,-1-2-5 16,3-1-1-16,-4-7 0 15,6-5-9-15,1 0-113 16,4-12-164-16,-2-17-209 16</inkml:trace>
  <inkml:trace contextRef="#ctx0" brushRef="#br0" timeOffset="203216.7725">20968 7925 844 0,'0'0'134'0,"0"0"-79"15,0 0 40-15,0 0-3 16,0 0 20-16,0 0-78 16,0 73-2-16,0-51-22 15,0 0-2-15,1-1-8 16,8-2 1-16,-3 1-1 15,0-1 0-15,-2-1-53 16,-2 1-135-16,-2-3-263 16</inkml:trace>
  <inkml:trace contextRef="#ctx0" brushRef="#br0" timeOffset="203471.8869">20605 8545 362 0,'0'0'565'15,"0"0"-468"-15,0 0-74 16,0 0 98-16,0 0-28 16,100-41-40-16,-54 24-31 15,5 0-8-15,4 0-6 16,0 0 7-16,2 3-14 15,0 0-2-15,-5 6-2 16,-7 3-95-16,-8 5-153 0,-12 0-174 16,-11 0-24-16</inkml:trace>
  <inkml:trace contextRef="#ctx0" brushRef="#br0" timeOffset="203876.9355">20921 8818 51 0,'0'0'890'0,"0"0"-778"16,0 0-81-16,0 0 68 15,0 0-15-15,0 0-56 16,45-9-18-16,-37 9-6 15,-4 10 5-15,-4 7-11 16,0 4 4-16,-12-4 0 16,-5 2-2-16,3-6 3 15,1-2-3-15,6-6 0 16,6 0 8-16,1-4-9 16,0 2 1-16,0-2 0 15,8 4 0-15,0 2 3 16,-3 3 1-16,-5 5-4 15,0 3-4-15,-6 2 2 16,-12 2 4-16,-1-2-4 16,4-7 5-16,5-5-2 0,10-8-1 15,0 0-89-15,13-11-178 16,13-14-305-16</inkml:trace>
  <inkml:trace contextRef="#ctx0" brushRef="#br0" timeOffset="204233.2984">21242 8831 321 0,'0'0'727'15,"0"0"-622"-15,0 0 13 0,0 0-51 16,0 0-21 0,0 0-9-16,-63 50-19 0,47-25-15 15,3 5 18-15,2 1-18 16,5-1-2-16,4-2 8 15,2-5-7-15,0-6 4 16,11-6-5-16,3-5 0 16,2-6 0-16,-1 0-1 15,0-7-3-15,-6-8 1 16,-7-3-6-16,-2 2-2 16,0 1 7-16,-2 6 0 15,-13 1-3-15,-3 8 6 16,-4 0-3-16,-1 3-1 15,-1 11 1-15,2 3-15 16,5-2-11-16,6-2-10 0,7-1-70 16,4-7-165-1,0-5-280-15</inkml:trace>
  <inkml:trace contextRef="#ctx0" brushRef="#br0" timeOffset="206500.7066">23783 7715 549 0,'0'0'160'0,"0"0"-24"16,0 0-39-16,0 0 45 15,0 0-38-15,0 0-6 16,-4-27-41-16,2 27-31 16,2 0-12-16,0 0-5 15,0 0-3-15,-1 15 1 16,-2 6-4-16,-1 4 6 16,1 4 5-16,0 0-10 15,3 0 6-15,-2-1-3 16,2-5-3-16,0-3-3 15,0-4-1-15,0-6-1 16,0-1 1-16,0-6 1 0,0-3 7 16,0 0-8-1,0 0-8-15,0 0-63 0,0-5-87 16,0-7-310-16</inkml:trace>
  <inkml:trace contextRef="#ctx0" brushRef="#br0" timeOffset="207009.2289">23321 7752 643 0,'0'0'107'0,"0"0"8"16,0 0-16-16,0 0 12 15,0 0-47-15,0 0-40 16,0 19 45-16,0 0-23 15,1 1-20-15,7 3-3 16,0-6-14-16,0 3-6 16,1-3 10-16,-1-1-13 15,-2 1-12-15,1 0-82 16,-5-4-217-16,-2-2-349 16</inkml:trace>
  <inkml:trace contextRef="#ctx0" brushRef="#br0" timeOffset="207320.1094">23179 8286 837 0,'0'0'192'16,"0"0"-184"-16,0 0 13 15,0 0 92-15,0 0-31 16,114-10-38-16,-53 4-15 0,11-1-2 16,4-2-22-16,7 1-1 15,1-2 0-15,-2 0-3 16,-4-2 2-16,-9 1 1 16,-9 1-3-16,-18 3-1 15,-18 3-24-15,-15 4-48 16,-9 0-78-16,-6 0-78 15,-21 14-101-15</inkml:trace>
  <inkml:trace contextRef="#ctx0" brushRef="#br0" timeOffset="207760.1679">23409 8644 826 0,'0'0'116'15,"0"0"-46"-15,0 0 19 16,0 0 16-16,0 0-27 16,0 0-36-16,56 7-28 15,-39-2-4-15,-1 2-3 16,-6 3-2-16,-7 0-4 15,-3 6 0-15,-3 3 3 16,-18 1 0-16,-4-2 0 0,2-2-3 16,6-6 0-16,7-4 0 15,7-2 1 1,3-2 1-16,0 1-3 0,1 1-3 16,11 2 3-16,1 1 1 15,-2 1 2-15,-6 3-3 16,-5 3 1-16,0 3-1 15,-16 2 0-15,-7-1 0 16,2-2 8-16,4-6-2 16,6-5-6-16,9-4 0 15,2-1-4-15,10-3-57 16,19-19-216-16,11-5-260 16</inkml:trace>
  <inkml:trace contextRef="#ctx0" brushRef="#br0" timeOffset="208076.6416">23804 8695 1024 0,'0'0'116'15,"0"0"8"-15,0 0-44 16,0 0-37-16,0 0-13 16,0 0-6-16,-92 99-18 15,79-67 5-15,5-1-5 16,8-5-3-16,0-3-3 15,0-6 2-15,11-5-1 16,3-8-1-16,0-4-4 16,-2 0 3-16,-5-9-1 15,-5-8-4-15,-2-2 2 0,-6 2 0 16,-20 0-5-16,-7 3 8 16,-6 4 0-16,-6 5 1 15,-3 2-1-15,-1 3-17 16,-8 0-33-16,-3 3-74 15,-1 6-274-15,0-3-87 16</inkml:trace>
  <inkml:trace contextRef="#ctx0" brushRef="#br0" timeOffset="210161.3277">22765 7727 677 0,'0'0'61'0,"0"0"-26"16,0 0 53-16,-94 45 32 15,71-13-29-15,4 8-31 16,3 8-10-16,-2 10-13 16,-3 12-6-16,0 7 5 15,3 4-6-15,5 3-3 16,8-2-8-16,5-2-7 16,5-1-3-16,21-1-3 15,11-2-4-15,7-4-1 0,10-2 10 16,2-3-9-16,7-2-1 15,3-7-1-15,2-7 0 16,6-2 2-16,9-10-1 16,3-5-1-16,2-6-7 15,0-7 7-15,2-7 1 16,-2-7 3-16,-2-4 2 16,-3-3-6-16,3-3-13 15,0-18 6-15,-1-6-3 16,-4-10 6-16,-6-11 3 15,-5-6-19-15,-3-10-7 16,-4-11 10-16,-8-10-6 0,-9-9-6 16,-7-4 28-16,-8-8 0 15,-3-2 0-15,-4 3-1 16,-7 1-2-16,-5 9 4 16,-9 10 2-16,-3 11-2 15,-10 11 0-15,-18 7-3 16,-10 2 3-16,-6 7 0 15,-9-2 3-15,-7 2-2 16,-3 0 8-16,-4-3-8 16,-2 1-1-16,-2-4 2 15,-2 2-7-15,3 7 10 16,-1 6-5-16,6 8 0 16,0 9 1-16,-1 9-7 0,-3 7 12 15,-5 5-5-15,0 0 2 16,-1 14 5-16,0 11 8 15,-4 5-13-15,4 7-2 16,2 7 0-16,6 7 1 16,3 7-2-16,4 5 2 15,2 3-2-15,3 1 4 16,10 3 0-16,7 0-4 16,13-1 0-16,12-2-76 15,10-6-233-15,3-7-357 16</inkml:trace>
  <inkml:trace contextRef="#ctx0" brushRef="#br0" timeOffset="214766.4261">13268 14487 519 0,'0'0'138'0,"0"0"-84"0,0 0-1 16,0 0 35-16,0 0-8 15,0 0 6-15,0 0-20 16,-86 39-14-16,72-20 5 16,0 4-10-16,-2 4-22 15,-2 6 1-15,-3 1-11 16,-1 2-3-16,-4 3 8 15,6-3-9-15,-3 2-9 16,4 3 7-16,5 1-7 16,4 2-2-16,3 0 0 15,7-1 5-15,0-3-1 16,0 1 0-16,0 1-4 16,0 2 1-16,3 2-1 15,1 2 5-15,-1 2-5 0,0-3-2 16,0 2 2-16,2-1 3 15,1-2-3-15,0-1 0 16,2-3-1-16,0 1 1 16,2-4-3-16,4 0 6 15,-1-3-3-15,2-1 3 16,0 1-2-16,1 0 0 16,1 4 0-16,2 5-1 15,3 0 0-15,0 1-1 16,3-5 0-16,2-4 1 15,-1-3-1-15,3-4 1 0,-1-3 0 16,2-2 0 0,3-2-3-16,-2-2-3 0,3 0 5 15,2-3 0-15,2 1-3 16,5-2 4-16,-1-1 1 16,2-3 4-16,3 1-10 15,2 2 6-15,4-5-7 16,7 1 12-16,4-1-13 15,5 0 5-15,0 0 2 16,-1 1 2-16,2 3-2 16,0-3-3-16,1 3 0 15,4 1 3-15,-3-1 1 16,2 0-1-16,0 2 0 16,2-3-4-16,1 1 8 15,2-4-3-15,1-1-1 0,2-2-2 16,4 2 2-16,5-1-7 15,0-2 7-15,1 1 1 16,1 1 0-16,-1 1-1 16,1 0-2-16,-4-2 2 15,-1 1 1-15,-3-2 0 16,0-2 1-16,-2-1-2 16,-5-1 2-16,-3 0-2 15,0-1 0-15,-5-2 0 16,2 0 0-16,-3 0-2 15,-3 0-7-15,-3 0 6 16,-4 0 2-16,1 0 1 0,-2-2 5 16,2 1-5-16,-5-3 1 15,-2 3-7-15,2 0 8 16,-3-2-2-16,1 2 0 16,1-2-1-16,1 2 1 15,1-2 4-15,-1-1-3 16,-3 1-1-16,-4 0 0 15,1-1 1-15,-1-1-1 16,5 0 1-16,5 2-1 16,2-1 0-16,3-1-1 15,-1 0 1-15,-2 3-2 16,3 1 1-16,3 1 1 16,3 0 0-16,3-4 2 0,5-1-2 15,-1-2 0 1,2 0 0-16,0-1 0 0,-4-1 0 15,-3-3 0-15,-1 0 2 16,3-2-1-16,-3-1-1 16,2-2 3-16,5-4-2 15,-5 0-1-15,-1-3 0 16,-1-1-6-16,-4 0 6 16,1 0 1-16,-2-1-1 15,1-2 0-15,-6 0 2 16,-3 1-2-16,-2 1 0 15,-5-1 0-15,-3 0 4 0,-4 0-6 16,-4-1 2 0,-5-1 0-16,-4 0-3 15,-2 1 3-15,-5-2-2 0,0 1 2 16,-6-1 0-16,1-1-5 16,-3-3 5-16,3-2 0 15,-2 2 8-15,3 4-3 16,1-1 1-16,-5 0 2 15,4-2-3-15,-4 1-1 16,0-4 2-16,-5 0-3 16,1-3-1-16,-5 0 2 15,-2 3-2-15,-1-3-1 16,-3 0 0-16,0 3 4 16,0-1-1-16,0-3-2 15,0 3 1-15,-1-1 0 0,-8-1-3 16,-1 0 5-16,-3-2-3 15,-1 2 1-15,-2 2-2 16,-1 1-1-16,3 2 6 16,-2 0-4-16,2 1-1 15,0-1 0-15,-1 1 1 16,1 0-2-16,2 2 2 16,-2 3-2-16,2 1 4 15,-2 2-4-15,-1-1-3 16,0 2 3-16,-1 2 3 0,-4 0-1 15,-1-2-2 1,-1 2 0-16,-2-1-2 0,2 1 2 16,-2 1 5-16,2-3-5 15,-1 5 1-15,2-1 0 16,-3 1-1-16,-1-1 0 16,0 0-2-16,-2 2 2 15,0 0 0-15,0 0 1 16,-3-1-1-16,-1 5 0 15,1 1-2-15,-1 2 1 16,-4 1 1-16,3 2-2 16,-2 1 1-16,-2 0 1 15,-2 1 0-15,-3 2 8 16,1-2-6-16,-3 0-2 16,-4 1 1-16,-5-1-1 0,-4 0 0 15,-3-1-2 1,-1 3-2-16,0 1 7 0,2 3-5 15,-1 0 2-15,-3 0-3 16,-2 7-3-16,2 2 9 16,5-2-6-16,5-2 5 15,7 0-2-15,3-2 0 16,4-1 1-16,1-2 8 16,2 0-9-16,-1 0 0 15,2 0-4-15,0 2 5 16,-2 1-2-16,0-1 1 15,0 4 0-15,1-2 1 16,3 1-1-16,1 0 5 16,0-2-5-16,-5 1 0 0,-2-1-3 15,-1 1 3-15,-5-2 3 16,0-1-3-16,-2 1 0 16,1 0-2-16,-5 1-1 15,-4 3 1-15,-4 0 2 16,-6-1 0-16,0 2 0 15,-2 0 0-15,-4-1 0 16,2 0-1-16,-3-3 1 16,3-3 6-16,-3 2-5 15,0-2-1-15,1 0-2 16,-5 0 0-16,4 2 2 16,-8-1 3-16,-1 1 1 15,0-1-8-15,0 3 8 0,2 0-7 16,3 1 3-16,-4 0-3 15,3-1 2-15,0-1 1 16,-3 0 0-16,3-1 2 16,-8-1 3-16,1-1-4 15,1 2-2-15,-5 1-2 16,1 3 3-16,-1 2 7 16,2 2-7-16,8 0 0 15,2 1-2-15,7 2 0 16,0 1-6-16,1-4 8 0,2 1 1 15,1-3-1 1,4 2 0-16,2-3 0 0,-2-2 0 16,3 1 0-16,-3-3 4 15,1 3-4-15,2-1-1 16,4-1 1-16,4-2 0 16,2 3 0-16,4-2 8 15,3 1-13-15,-1-1 10 16,1 0-6-16,1-2 1 15,4-1-4-15,-1 0 4 16,4 0 3-16,2 0-3 16,1 0-3-16,-3 0 2 15,3 0 1-15,-3-1-1 16,-1-1 1-16,3 0 0 16,-1 0 0-16,3 0-1 15,3-1 1-15,1-1-1 16,3 1 1-16,4-1 0 0,-1-1 1 15,1 0-2-15,0 2 1 16,-1-1 0-16,-1 1 0 16,0 0 2-16,1 1 6 15,-5 2-8-15,3 0 0 16,1 0 0-16,3 0 1 16,7 0-2-16,2 0 1 15,1 0 0-15,4 0-1 16,2 0 1-16,0 0 0 15,0 0-1-15,0 0 1 16,0 0-1-16,0 0-3 0,0 0-6 16,0 0-27-16,0 0-29 15,0 2 18-15,8 8-83 16,-1 1-88-16,1-5-37 16,-4-4-421-16</inkml:trace>
  <inkml:trace contextRef="#ctx0" brushRef="#br0" timeOffset="223810.2397">251 16094 532 0,'0'0'139'0,"0"0"-24"0,0 0-2 16,0 0-8-16,0 0-6 15,0 0-29-15,0 0-23 16,0 0-21-16,-6-4-9 15,6 4-10-15,0-5 6 16,0-2-4-16,12-3-2 16,2-2-6-16,9-1 14 15,-2-1-15-15,6 0 0 16,-2-3 2-16,2 2-2 16,0-2 0-16,-3 1-1 15,-5 0-84-15,-7 2-47 16,-4 0-93-16,-8 2-22 15,0 2-154-15</inkml:trace>
  <inkml:trace contextRef="#ctx0" brushRef="#br0" timeOffset="224093.5112">285 15833 434 0,'0'0'117'16,"0"0"-48"-16,0 0-16 15,0 0-8-15,0 0 4 16,91-33-24-16,-67 33 12 16,-1 7-16-16,-1 10 23 15,-3 4-16-15,-2 4-11 16,-3 4 7-16,-3 0-9 16,-5 2-3-16,-3 0-4 0,-3 1 9 15,0-5-15-15,0 0 2 16,-6-1 1-16,-1-4-5 15,5-5 0-15,2-3-21 16,0-7-227-16,6-7-133 16</inkml:trace>
  <inkml:trace contextRef="#ctx0" brushRef="#br0" timeOffset="245792.2787">14279 4299 511 0,'0'0'145'0,"0"0"-34"0,0 0-14 15,0 0-7-15,0 0-11 16,0 0-33-16,0 0-19 16,0 0-13-16,-15-22-12 15,17 17 4-15,7 3 11 16,0-1 12-16,0-1-6 15,2 1-12-15,-2-2 5 16,1 3-16-16,-2 1 1 16,-5 1-1-16,0 0 3 0,-3 0-3 15,0 0 1 1,0 0-3-16,0 0-5 0,0 0 7 16,0 1 0-16,-6 9-52 15,-1-2-110-15,-1-4-167 16</inkml:trace>
  <inkml:trace contextRef="#ctx0" brushRef="#br0" timeOffset="245968.7672">14279 4299 522 0</inkml:trace>
  <inkml:trace contextRef="#ctx0" brushRef="#br0" timeOffset="246202.8666">14279 4299 522 0,'41'-61'193'0,"-41"58"-44"0,0 3-47 0,0 0 49 0,0 0-44 16,0 0-66-16,0 7-21 15,0 9-7-15,0 10 22 16,0 6-14-16,0 4-7 15,0 3 3-15,4 2 0 16,-2 0-9-16,3-3 5 16,-3-3-5-16,-1-2 3 15,-1-6 0-15,2-5-9 0,-2-4-1 16,0-5 0-16,0-6-1 16,0-5 3-16,1-2-1 15,2 0-2-15,2 0 0 16,5-17-32-16,8-6-105 15,4-5-274-15,7-2-368 16</inkml:trace>
  <inkml:trace contextRef="#ctx0" brushRef="#br0" timeOffset="246407.2854">14695 4489 814 0,'0'0'208'0,"0"0"-117"16,0 0-38-16,0 0 3 16,0 0-6-16,82-21-28 15,-42 12-14-15,1-2 0 16,-1-1-5-16,0 1-6 16,-5 0-116-16,-4-3-200 15,-7 0-301-15</inkml:trace>
  <inkml:trace contextRef="#ctx0" brushRef="#br0" timeOffset="246864.0522">15350 4127 684 0,'0'0'253'15,"0"0"-143"-15,0 0-40 16,0 0-34-16,0 0 30 16,0 0-26-16,55-15-13 15,-22 15-11-15,-2 2-7 16,-2 8-9-16,-7 3-1 16,-8-1 0-16,-10 5 1 15,-4 4 13-15,-7 1-1 16,-20 3-2-16,-1-2 2 15,2-5 5-15,10-5-9 0,6-5 6 16,9-1-14 0,1-1-1-16,0 1 1 0,6-1 0 15,9 2 10 1,4 3-10-16,-5 0-1 0,-4 1 1 16,-10 5 5-16,0 2-5 15,-14 5 0-15,-15 3 0 16,-5 0 7-16,-2-1-7 15,2-4 6-15,10-5 2 16,10-7-7-16,9-4-1 16,5-6-3-16,7 0-56 15,18-9-73-15,12-17-341 0</inkml:trace>
  <inkml:trace contextRef="#ctx0" brushRef="#br0" timeOffset="247228.1595">15824 4282 896 0,'0'0'164'0,"0"0"-70"16,0 0-20-16,0 0-7 15,0 0-25-15,0 0-6 16,-59 46-24-16,59-25 1 0,0 0-9 15,3-3-3 1,16-9 0-16,2-1-1 0,6-8 0 16,0 0 0-16,1-7 3 15,-3-8 0-15,-8-4 1 16,-7 1-1-16,-10 0 0 16,0 3-1-16,-5 1-2 15,-15 7 2-15,-5 6-2 16,-5 1-2-16,-5 5 2 15,-2 15-6-15,0 3-58 16,4 4-74-16,3-1-202 16,1 2-437-16</inkml:trace>
  <inkml:trace contextRef="#ctx0" brushRef="#br0" timeOffset="247452.3167">15340 4759 854 0,'0'0'131'0,"0"0"-115"15,86-27 100-15,-36 11-40 16,9-2 13-16,5 0-39 16,3 3-40-16,-3 2 6 15,-7 4 2-15,-8 6-13 16,-11 3-3-16,-11 0-2 15,-11 5-60-15,-12 12-114 0,-4 4-207 16</inkml:trace>
  <inkml:trace contextRef="#ctx0" brushRef="#br0" timeOffset="247810.0086">15853 4947 776 0,'0'0'222'0,"0"0"-111"16,0 0 18-16,0 0-52 0,-93 46-25 16,65-19-12-1,0 6-24-15,4 4-6 0,3-1 2 16,9 0-3-16,10-5-3 16,2-4-4-16,5-7-1 15,17-6 0-15,6-9-1 16,7-5 0-16,2 0 0 15,-2-14 0-15,-6-3-17 16,-6 0-5-16,-13 2 10 16,-7 4 4-16,-3 1 6 15,-3 6 1-15,-16 3 0 16,-5 1 1-16,-1 0 2 16,-1 1 6-16,8 7-7 15,2 0-1-15,7 1-14 16,9-1-47-16,0 1-126 0,0-1-238 15</inkml:trace>
  <inkml:trace contextRef="#ctx0" brushRef="#br0" timeOffset="248477.1012">15193 5174 657 0,'0'0'181'16,"0"0"-66"-16,0 0-7 16,0 0 18-16,0 0-66 15,0 0-13-15,78-39-15 16,-59 39-29-16,-1 0 1 16,-6 10 2-16,-3 5 3 15,-9 4-11-15,0 5 10 16,-4-2-5-16,-13-1 2 15,1-3 3-15,4-5 0 16,6-2-3-16,3-5-5 16,3 0 7-16,0 4-7 15,9-3 1-15,6 1 1 0,4 1-2 16,-4 3 1 0,0 1-2-16,-7 3 7 0,-8 1-9 15,0 5 4-15,-12 0-2 16,-12 0 2-16,-2-1 2 15,4-2-2-15,6-4-1 16,3 0 0-16,8-3-69 16,-1-5-315-16</inkml:trace>
  <inkml:trace contextRef="#ctx0" brushRef="#br0" timeOffset="250476.4086">17561 3989 595 0,'0'0'99'0,"0"0"-57"16,0 0 47-16,0 0 59 0,0 0-63 16,0 0-4-16,0 0-35 15,-5-26-29-15,5 26-6 16,-1 0-9-16,-2 0 4 16,-6 15 1-16,-2 6 9 15,-6 8 21-15,-3 5-20 16,-2 0 4-16,-3 4 2 15,8-2-9-15,2-6-10 16,9 0-2-16,6-5-1 16,0-5 1-16,2-4-2 15,14-6-1-15,6-8 1 16,6-2 1-16,2 0 5 0,-3-11-6 16,-7-1-8-16,-13 0-19 15,-7 4 23 1,0 3-3-16,-13 3-18 0,-11 2 4 15,-5 0-2-15,1 13-16 16,1 5-39-16,7 3-159 16,1-1-70-16</inkml:trace>
  <inkml:trace contextRef="#ctx0" brushRef="#br0" timeOffset="250688.9577">17324 4507 839 0,'0'0'174'0,"0"0"-74"16,0 0-15-16,0 0-52 15,0 0-30-15,0 0 15 16,119-37-9-16,-67 30-8 16,5 3 5-16,-6 3-6 15,-5 1-3-15,-11 0-80 16,-9 8-125-16,-17 7-54 15,-9 4-236-15</inkml:trace>
  <inkml:trace contextRef="#ctx0" brushRef="#br0" timeOffset="251063.1745">17459 4857 674 0,'0'0'170'0,"0"0"-132"16,0 0 18-16,0 0 21 16,0 0-41-16,0 0-25 15,76 1-5-15,-71 16-6 16,-5 3 0-16,0 4 5 16,-9-1 8-16,-7 1 6 15,-1-4 2-15,6-6 1 16,4-6-3-16,4-3-6 15,3-1-12-15,0-1 0 16,3 0 2-16,10 3-2 0,-2 4 7 16,-3 2-7-16,-5 4-1 15,-3 4 0-15,0 0 4 16,-16 4 6 0,-3-5 6-16,3-3 2 0,4-5-8 15,6-4-6-15,6-7-4 16,2 0-65-16,24-10-221 15,10-15-326-15</inkml:trace>
  <inkml:trace contextRef="#ctx0" brushRef="#br0" timeOffset="251343.9834">17844 4949 592 0,'0'0'504'0,"0"0"-414"0,0 0-21 16,0 0-29-16,0 0-3 15,0 0-8-15,-59 76-19 16,56-50-4-16,3 1 0 16,0-6-6-16,0-2 8 15,10-8-15-15,0-5 7 16,1-6 0-16,-1 0 1 0,-1-10 3 16,-3-6-4-1,-4-1-10-15,-2-2 2 16,-2 5-12-16,-17 4 8 15,-8 3-11-15,-9 7 0 0,-4 0-2 16,-2 0-53-16,-1 0-184 16,1 0-118-16</inkml:trace>
  <inkml:trace contextRef="#ctx0" brushRef="#br0" timeOffset="251843.0777">17283 3993 592 0,'0'0'92'0,"-55"92"-19"0,28-31 73 16,0 14-37-16,8 7-36 15,4 10-2-15,3 8-52 16,5 5 4-16,5 7 37 16,2-3-36-16,13-5-18 15,20-4-1-15,11-9-5 16,12-6 2-16,10-12-1 15,10-13-1-15,12-16-37 16,9-16-92-16,5-20-115 16,3-8-163-16</inkml:trace>
  <inkml:trace contextRef="#ctx0" brushRef="#br0" timeOffset="252194.3793">18452 3967 596 0,'0'0'104'0,"0"0"-96"16,20 81 25-16,-8-31 82 16,4 8-8-16,-1 7-27 15,2 10-1-15,-5 6-37 16,-3 6 14-16,-5 5-21 16,-4 9-18-16,-2 1 3 15,-20 4-20-15,-11 0 4 16,-16 1-1-16,-12-3-3 15,-18-6-111-15,-22-9-322 16</inkml:trace>
  <inkml:trace contextRef="#ctx0" brushRef="#br0" timeOffset="279227.3786">9646 10219 657 0,'0'0'171'0,"0"0"-43"16,0 0-36-16,0 0-26 16,0 0-14-16,0 0-18 15,0 0-15-15,-84 24-9 16,73 1 0-16,6-2-1 0,5 0-6 16,0-7 4-16,0-4 4 15,2-6-8-15,12-6-1 16,2 0 6-16,3-2 1 15,4-18 10-15,0-4-14 16,-3-1 1-16,-7 2-4 16,-8 6-2-16,-5 4-6 15,0 5-1-15,-17 5-24 16,-5 3 31-16,-3 0-4 16,3 9 4-16,3 9-2 15,10 2 1-15,6 0 2 16,3-3-3-16,2-3 2 15,17-4-1-15,8-7-9 0,7-3 10 16,8-8 0-16,1-14 0 16,-1-4 8-16,-3-3-5 15,-8 0 0-15,-6-2 3 16,-5 3-1-16,-4 2-4 16,-5 2 0-16,-4 4 7 15,-1 3-5-15,-6 4-3 16,3 2 1-16,-3 8 16 15,0 0-15-15,0 3 8 16,0 0-7-16,0 0-3 16,0 0-6-16,0 2-3 15,0 13-3-15,0 11 12 16,0 12 3-16,-6 4 3 16,3 3-5-16,2 1 2 15,1-6 7-15,0-2-5 0,15-7-2 16,3-10-2-1,2-10-1-15,4-11 0 0,6 0-5 16,-2-25-4-16,-4-8-120 16,-14-4-281-16</inkml:trace>
  <inkml:trace contextRef="#ctx0" brushRef="#br0" timeOffset="279360.4733">9882 10251 567 0,'0'0'182'0,"0"0"-178"0,0 0 8 16,0 0 9-16,94-14-21 15,-45-1-83-15</inkml:trace>
  <inkml:trace contextRef="#ctx0" brushRef="#br0" timeOffset="279573.4428">10387 10193 825 0,'0'0'124'0,"0"0"5"16,0 0-22-16,0 0-33 16,0 0-19-16,0 0-44 15,-14-17-11-15,35 17-7 16,5 0 7-16,1 9-175 15,-9 2-220-15,-10 3-314 16</inkml:trace>
  <inkml:trace contextRef="#ctx0" brushRef="#br0" timeOffset="280627.6304">10397 10436 780 0,'0'0'189'0,"0"0"-64"0,0 0-44 16,-3-89 12-16,10 61-30 16,12-1-34-16,2-4-4 15,2-2-12-15,-1-1-4 16,-1 1 2-16,-3 2-7 16,-2 2-3-16,-4 8 7 15,-4 4-8-15,-3 10 7 16,-3 4-5-16,-1 5 3 15,-1 0-5-15,0 0 0 16,0 0-15-16,0 16 15 16,-8 9 3-16,-3 9 12 15,5 0-15-15,4 0 0 16,2-5 3-16,0-5-2 0,16-5 1 16,5-8 0-1,5-3-1-15,6-8 4 0,3 0 3 16,4-8-5-16,0-9 9 15,-8-1-11-15,-8 3 0 16,-8 6 3-16,-8 4-2 16,-5 2-2-16,-2 3-5 15,0 0-13-15,0 6 12 16,-15 11 6-16,0 6 0 16,0-1 2-16,6 1-2 15,6-3 1-15,3-3 3 16,0-4-3-16,0-1-2 15,18-5 2-15,4-4 4 16,2-3-1-16,5 0-2 0,-1-9 9 16,-4-2-7-16,-5-1-2 15,-7-1-2-15,-6 2-6 16,-3 4 5-16,-3-1 1 16,0 3 0-16,0-1-1 15,-7 3-9-15,-1 0 10 16,2 3 1-16,1 0-1 15,0 0-10-15,3 3 10 16,1 9 0-16,1 0 4 16,0 1-4-16,0 1-6 15,0 0 6-15,8-3 5 16,5-3-5-16,7-5-1 16,0-3 0-16,4-3 1 0,1-14 0 15,-4-4 0-15,-5 1 0 16,-1 0 1-16,-7 0 0 15,-2 3 1-15,-3 2-2 16,-3 3 0-16,0 1-1 16,0 5-2-16,0 3 1 15,0 3-11-15,-5 0 11 16,-4 0 2-16,-3 12-5 16,3-1 7-16,3 0-4 15,5 1 1-15,1-2-1 16,0-2 2-16,0-1-1 15,3-3 1-15,6-1 0 0,4-3 0 16,-1 0-2-16,4 0 2 16,1-15-4-16,-2-2 1 15,1-1 1-15,-3-1 2 16,-3 3-7-16,-3 2 3 16,-4 7 8-16,0 4-3 15,-3 1-1-15,0 2-8 16,0 0-5-16,0 9-3 15,0 8 16-15,0 5 5 16,3-3-4-16,7 0-1 16,4-2 0-16,7-5-72 15,9-2-31-15,7-10-305 16,5 0-361-16</inkml:trace>
  <inkml:trace contextRef="#ctx0" brushRef="#br0" timeOffset="281176.48">11957 10000 767 0,'0'0'171'15,"0"0"-41"-15,0 0-11 16,0 0-67-16,0 0-32 15,0 0 2-15,0 34 23 16,0-8-6-16,0 1-15 16,0-1-6-16,0-4-4 15,12-8-4-15,1-6 3 16,8-8-9-16,6 0 9 16,4-15 0-16,3-15-12 0,1-6 9 15,-5 0-9 1,-7 7 2-16,-6 5 0 0,-5 10-3 15,-8 8 1-15,-2 4-1 16,-2 2-5-16,0 2-12 16,0 16 8-16,0 11 9 15,0 5 26-15,0 2-24 16,0-2-1-16,3 0 3 16,7-4 4-16,7-5-8 15,5-6-43-15,-1-10-122 16,1-8-383-16</inkml:trace>
  <inkml:trace contextRef="#ctx0" brushRef="#br0" timeOffset="284411.2479">13599 10101 745 0,'0'0'32'0,"0"0"-32"0,0 0 0 16,0 0-6-16,0 0-7 15,101-44-189-15</inkml:trace>
  <inkml:trace contextRef="#ctx0" brushRef="#br0" timeOffset="284577.5142">13633 10280 534 0,'0'0'176'0,"0"0"-169"16,0 0 6-16,0 0-10 0,93-44-3 15,-50 26-45-15,2-2-266 16</inkml:trace>
  <inkml:trace contextRef="#ctx0" brushRef="#br0" timeOffset="285701.5071">13760 9944 600 0,'0'0'87'16,"0"0"-21"-16,-82 67 56 16,54-31 4-16,1 9-29 15,3 3-20-15,6 0-16 16,5-1-18-16,10-7-20 16,3-4 2-16,3-3-17 15,19-5 3-15,8-4-9 16,10-12 0-16,12-7-4 15,10-5-12-15,5-13-189 16,-3-15-404-16</inkml:trace>
  <inkml:trace contextRef="#ctx0" brushRef="#br0" timeOffset="286127.2595">14236 10218 829 0,'0'0'112'16,"0"0"-83"-16,0 0 13 0,0 0 60 15,0 0-22 1,0 0-20-16,-17 1-19 0,28-7-2 16,8-11 12-1,2-5-18-15,0-5-15 0,-2 0 2 16,-3-1-12-16,-3 5-3 15,-4 7-3-15,-5 6 0 16,-2 7-2-16,-2 3-14 16,0 0-5-16,0 14 19 15,1 1 1-15,0 2 0 16,7-7 3-16,-2-3-3 16,0-4 0-16,2-3 0 15,3 0 0-15,5-19 9 16,0-6-4-16,3-3-2 0,-2-2-4 15,-5 7-15 1,-4 4-20-16,-5 8 4 16,0 8-3-16,-3 3 13 0,0 0-62 15,-6 8-155-15,-13 6-100 16</inkml:trace>
  <inkml:trace contextRef="#ctx0" brushRef="#br0" timeOffset="286628.9286">14345 9951 918 0,'0'0'83'0,"0"0"-37"15,0 0 40-15,0 0 11 16,0 0-37-16,0 0-4 15,-57 87-30-15,54-51-1 16,3 0 9-16,0 1-5 16,1-6-9-16,16-4-2 15,1-8-10-15,6-7-3 16,1-9-4-16,2-3 1 16,3-8 2-16,4-18 7 15,-4-8-8-15,-2-2 3 16,-8-1 1-16,-4 1-5 15,-7 5-1-15,-4 1-1 0,-5 9 0 16,0 3 2-16,0 7-2 16,0 10 0-16,0-1 1 15,0 2-1-15,0 0-1 16,0 3-7-16,0 18 8 16,4 6 3-16,0 5-3 15,2 5 7-15,2 4 5 16,0 1 0-16,-1 0-4 15,-5-3-1-15,2-6-6 16,-1-6 5-16,1-5-1 16,4-8-10-16,0-9-13 15,5-5-109-15,0-5-123 16,3-21-385-16</inkml:trace>
  <inkml:trace contextRef="#ctx0" brushRef="#br0" timeOffset="287281.2087">15129 10115 980 0,'0'0'104'0,"0"0"-3"16,-92 15-24-16,62 1-10 16,6 3-2-16,9 6-40 15,6 3-9-15,9 0-4 16,0 0 1-16,5-5-9 0,13-4-1 15,2-7 0 1,-1-9-1-16,4-3 0 0,1 0 5 16,-3-15-4-16,-3-7 7 15,-3-2-1-15,-8 0-5 16,-7 0-4-16,0 4 0 16,-1 3 0-16,-12 1-5 15,1 7 3-15,2 5 1 16,2 2 1-16,0 2-5 15,4 0 3-15,-1 2 1 16,1 10 0-16,4 1 1 16,0 1-1-16,0 1-1 15,3-3 2-15,9 1 0 16,8-5-2-16,3-3 2 16,-1-5 0-16,2 0 0 0,0-7-7 15,-3-8 6-15,-2-5-3 16,1-1 4-16,-4 0-8 15,2 3-5-15,0 2 2 16,0 4-4-16,0 4 0 16,1 1 14-16,1 5-3 15,-3 2 4-15,-3 0 0 16,0 0-2-16,-4 0 1 16,-1 0 2-16,-2 0 3 15,0 0-4-15,-1 5-5 16,-1 2 5-16,1 2 0 15,-1 1-5-15,0 4 5 16,1-1 3-16,0 2-3 16,-1-1 0-16,1-1 1 0,1-4 2 15,-1-1-2-15,2-4-1 16,4-2 1-16,5-2-2 16,6 0 1-16,3-2-113 15,-1-14-400-15</inkml:trace>
  <inkml:trace contextRef="#ctx0" brushRef="#br0" timeOffset="287897.0665">16091 10176 493 0,'0'0'388'0,"0"0"-316"16,0 0 0-16,0 0 50 0,0 0 13 15,0 0-32-15,2-20-43 16,13-7-40-16,3-4-18 16,1-2 20-16,-1-1-22 15,-3 6 2-15,-3 5-1 16,-6 5 0-16,-3 9 2 16,-2 7-3-16,-1 2-7 15,0 0-12-15,0 14 19 16,0 3 4-16,0-2 3 15,0-5-7-15,5-3 8 16,8-5-8-16,4-2 2 16,7-5 9-16,5-16-8 15,4-7 6-15,2-3 0 16,-7 2-8-16,-3 3 2 16,-9 6 4-16,-7 11-2 0,-4 4-5 15,-5 5-9-15,0 2-6 16,0 25 15-16,-9 8 6 15,-7 4 14-15,7 1 2 16,1-5-12-16,8-2-5 16,0-9-3-16,8-5-2 15,14-8-2-15,9-11-56 16,2 0-59-16,3-14-115 16,-5-7-232-16</inkml:trace>
  <inkml:trace contextRef="#ctx0" brushRef="#br0" timeOffset="288480.9428">16603 10045 98 0,'0'0'508'0,"0"0"-271"0,0 0-45 16,0 0-59-16,-61 75-48 16,52-58-20-16,6-3-16 15,3 0-10-15,0-3-12 16,0-4-14-16,14-2-11 16,6-5 7-16,6 0-8 15,2-9 6-15,0-9-2 16,-4-3-5-16,-7 1-6 15,-9 3-16-15,-2 1 12 16,-6 4 9-16,0 1 0 16,-3 4-7-16,-11 1 8 15,3 3 1-15,1 3 1 16,4 0 4-16,3 0-6 0,3 0-11 16,0 3 10-1,0 3 0-15,0 4 1 0,4-3 0 16,8 0-2-16,0 1 3 15,6-4-1-15,2 1 1 16,3-4-1-16,3-1 0 16,0 0 0-16,1-3-4 15,0-11 2-15,-1 0 2 16,1-3-3-16,-3 0 1 16,1 2-1-16,-2 0 3 15,-5 5 0-15,-3 3-2 16,-5 6 0-16,-3 1 1 15,-5 0-3-15,0 0 1 16,0 1 1-16,-2 4 2 0,0-3 1 16,2 1-1-16,0-3 1 15,1 0 2-15,3 0-2 16,2 0 11-16,-2 0-8 16,2 0-4-16,-2 0 2 15,3 4-1-15,3 11 7 16,2 3 1-16,-1-1-5 15,4-1-4-15,3-4 0 16,1-5 0-16,5-6-113 16,-2-1-327-16</inkml:trace>
  <inkml:trace contextRef="#ctx0" brushRef="#br0" timeOffset="288836.4586">17413 9753 947 0,'0'0'150'0,"0"0"-87"0,0 0 12 16,0 0 3-16,0 0 0 15,80 82-34-15,-58-46-11 16,-3 4-19-16,-10 2-5 16,-8 4-2-16,-1-2-4 15,-10 3 1-15,-14-2-4 16,-1-2 1-16,-1-8-1 15,2-5-2-15,4-8-56 16,3-13-133-16,2-9-476 16</inkml:trace>
  <inkml:trace contextRef="#ctx0" brushRef="#br0" timeOffset="289121.6395">18382 9855 897 0,'0'0'240'16,"0"0"-219"-16,0 0 15 0,0 0 60 15,0 0-12-15,88-8-44 16,-55 5-16-16,0 0-14 16,0 3-10-16,-5 0-38 15,-5 3-122-15,-13 19-284 16</inkml:trace>
  <inkml:trace contextRef="#ctx0" brushRef="#br0" timeOffset="289252.5429">18520 10165 731 0,'0'0'128'16,"0"0"-13"-16,0 0 20 16,0 0-22-16,107-40-98 15,-62 18-14-15,-5 5-1 0,-7 3-290 16</inkml:trace>
  <inkml:trace contextRef="#ctx0" brushRef="#br0" timeOffset="293693.2453">19094 9878 499 0,'0'0'103'0,"0"0"-21"0,0 0 65 16,0 0 19-16,0 0-37 16,0 0-38-16,0 0-23 15,-7-59-25-15,7 58-4 16,0 0-27-16,0-1-11 15,13 2 4-15,7 0 4 16,3 0-9-16,1 0-3 16,-7 13-2-16,-6 1 5 15,-5 2-6-15,-6 2 3 16,0 1-3-16,0 0 6 16,-13-2 3-16,0-6 1 15,8-3-1-15,4-5-1 16,1 0 4-16,0-3-6 0,0 4 0 15,4 0 1 1,8 1-1-16,1 3 5 0,-4 1-4 16,-2 5-1-16,-7 2 0 15,0 2-1-15,-7 2 1 16,-9-2 0-16,-2-3 0 16,6-4-2-16,2-3 4 15,10-8-3-15,0 0 1 16,14-16-109-16,18-10-233 15,10-7-270-15</inkml:trace>
  <inkml:trace contextRef="#ctx0" brushRef="#br0" timeOffset="293989.4806">19503 9903 651 0,'0'0'276'0,"0"0"-143"15,0 0-19-15,0 0-44 16,0 0-5-16,0 0-14 15,-81 16-27-15,81 1-12 16,0-2-11-16,4-1-1 16,16-1 1-16,5-8 0 15,7-3-1-15,-1-2 0 16,0-4-7-16,-5-12-21 16,-7-2 1-16,-9-1 6 15,-10 2 19-15,0 1-5 16,-10 6 7-16,-13 3-16 0,-3 7 14 15,-4 0 1-15,0 8 1 16,0 11-2-16,5 1 2 16,1 5-15-16,5-3-204 15,2 3-245-15</inkml:trace>
  <inkml:trace contextRef="#ctx0" brushRef="#br0" timeOffset="294262.2571">19107 10346 212 0,'0'0'527'0,"0"0"-389"16,0 0 58-16,0 0-71 0,0 0-27 16,0 0-79-16,60-39-9 15,-16 22 16-15,9-1-16 16,7 2 21-16,4-1-17 15,2 2-8-15,-5 3-6 16,-5 2 12-16,-10 4-11 16,-13 6-2-16,-10 0-33 15,-14 0-70-15,-9 6-98 16,0 7-117-16,-6 1-62 16</inkml:trace>
  <inkml:trace contextRef="#ctx0" brushRef="#br0" timeOffset="294646.3414">19400 10515 426 0,'0'0'352'16,"0"0"-271"-16,0 0-7 16,0 0 28-16,0 0 7 15,0 0-48-15,54 0-44 16,-41 0-15-16,-4 0-2 15,-5 13-5-15,-4 1-3 16,0 5 8-16,-13-1 10 16,-3 0-6-16,0-1-2 0,5-5 8 15,5-4 3-15,4-3 1 16,2-1-14 0,0-2 0-16,16 1 11 0,1 0-3 15,-1 3-7-15,-5 4 1 16,-5 2-2-16,-6 5-1 15,0 1 1-15,-12 3 0 16,-10-2 7-16,-1-2 20 16,4-8-24-16,9-6 10 15,8-3-6-15,2-5-14 16,15-19-60-16,14-7-174 16,9 0-408-16</inkml:trace>
  <inkml:trace contextRef="#ctx0" brushRef="#br0" timeOffset="294985.4995">19753 10512 54 0,'0'0'927'15,"0"0"-791"-15,0 0-26 16,0 0-53-16,0 0-8 16,0 0-7-16,-59 39-14 15,47-11 3-15,0 4 7 16,6 0-23-16,4-3 13 15,2-2-25-15,0-5 6 16,11-3-7-16,2-7 4 16,5-7-6-16,3-5 0 15,1 0 6-15,-1-16-6 16,-4-2-31-16,-6-1 16 0,-9 5 7 16,-2 3 7-16,0 4-3 15,-15 4 0-15,-6 3-7 16,-1 0 10-16,-4 0-5 15,1 5 6-15,3 7 3 16,8-2-3-16,7-2-46 16,4-1-61-16,3-4-141 15,0-3-242-15</inkml:trace>
  <inkml:trace contextRef="#ctx0" brushRef="#br0" timeOffset="296649.5373">20247 9601 289 0,'0'0'417'16,"0"0"-401"-16,0 0 4 16,0 0 11-16,0 0 64 15,97 93 19-15,-63-52-42 16,1 7-28-16,-4 4-22 15,-4 5 14-15,-5 2-18 16,-8 4-5-16,-11-1 26 0,-3 2-34 16,-2 1 1-16,-17 0-2 15,-7 0-2-15,-6 0-2 16,-9-4-2-16,-7-3-106 16,-8-12-109-16,-16-10-114 15</inkml:trace>
  <inkml:trace contextRef="#ctx0" brushRef="#br0" timeOffset="297537.4594">9354 10130 521 0,'0'0'130'15,"0"0"-28"-15,0 0-37 16,0 0-20-16,0 0 23 16,-85 16-16-16,69 19-10 0,7 13-30 15,7 14 2 1,2 11-11-16,4 10-3 0,17 2 0 16,11 0-22-16,2-10-217 15,0-10-183-15</inkml:trace>
  <inkml:trace contextRef="#ctx0" brushRef="#br0" timeOffset="328079.2929">897 1260 928 0,'0'0'174'15,"0"0"-93"-15,0 0-44 16,0 0 23-16,0 0-48 15,0 0-10-15,-75 48 4 16,62-20-5-16,5 2 12 16,4-7-13-16,4-7-2 15,0-2 2-15,6-8 8 0,10-6-7 16,8 0 1-16,3-14 4 16,4-12-3-16,-8 0-3 15,-1 0-4-15,-14 3-34 16,-8 4 4-16,0 2-40 15,-4 6-57-15,-12 5 44 16,1 4 73-16,0 2-9 16,0 0 23-16,-1 11 1 15,5 3 14-15,3 2-15 16,6-4 0-16,2-1-1 16,0 0-1-16,4-2 2 15,10-1 0-15,8-3 1 16,2-4 9-16,4-1-7 0,-2 0 5 15,2-7 0 1,-2-6 0-16,-1-4 6 0,-3-1-1 16,-4-3 11-1,-3-1 16-15,0-3-14 0,-3-4 6 16,-3-2-8-16,-3-2-6 16,0-1 7-16,-3 0-2 15,1 0-5-15,-1 4 10 16,-3 4-18-16,0 6-9 15,0 9 25-15,0 5-17 16,0 4 19-16,0 2-8 16,0 0-20-16,0 8-13 15,0 17 1-15,0 12 12 16,0 7 14-16,0 4-9 0,0-4 2 16,2-5-5-16,5-6-3 15,5-10 1-15,0-5 0 16,5-10-3-16,-1-8-98 15,-7 0-89-15,-3-15-191 16</inkml:trace>
  <inkml:trace contextRef="#ctx0" brushRef="#br0" timeOffset="328202.7774">1095 1164 767 0,'0'0'34'0,"0"0"-34"15,0 0-1-15,0 0-10 0,0 0-164 16</inkml:trace>
  <inkml:trace contextRef="#ctx0" brushRef="#br0" timeOffset="329464.3547">1359 1364 576 0,'0'0'416'0,"0"0"-323"0,0 0-18 16,0 0 23-1,0 0-43-15,0 0-35 0,2-34-10 16,9 17-10-16,0-7 3 16,5 1 3-16,-1 0-2 15,3 3-4-15,-1 3 2 16,0 0 0-16,-3 5-2 15,1 5-2-15,-4 2 1 16,-1 5 1-16,0 0-3 16,5 2 0-16,0 16 0 15,-3 3 1-15,1 4 2 16,-7 3 0-16,-3-3-13 16,-3 1 13-16,0 0 6 15,0-7 8-15,0-5-10 16,0-9-3-16,0-5-1 0,2 0 3 15,5-7-1 1,8-16-4-16,3-1-59 0,3-2-53 16,0 3-37-16,-5 9 102 15,-1 7 48-15,-4 6-2 16,-5 1-2-16,-2 0 2 16,-1 0 2-16,3 0-8 15,0 0 9-15,3 0 11 16,2 0-11-16,2 1 5 15,2-1 1-15,-2 2-1 16,1 1-4-16,-4 5 0 16,-6-2-1-16,-2 1-1 15,-2 2-17-15,0 2 18 16,0-1 5-16,0 0 7 0,0-1-10 16,0-4 2-16,0-3-4 15,4-2-6-15,1 0 6 16,4 0 16-16,1-12-4 15,-2-2-4-15,-5-3-8 16,-3 4-23-16,0-2-41 16,-6 6-33-16,-9 3 11 15,3 4 86-15,1 2 14 16,0 2-10-16,5 9 16 16,1 4-12-16,5-2 28 15,0 3-29-15,5-2 41 16,11-2-26-16,2-2-1 15,6-5-12-15,-2-3-3 0,2-2 4 16,-3 0-3 0,1-11-2-16,-1-5 4 0,-6 2-8 15,0-1-1-15,-6-1-1 16,-3 1 1-16,-3-1 2 16,-3 2 9-16,0 0 31 15,0 0 23-15,0 7 7 16,0 0 0-16,0 4-41 15,0 3-19-15,0 0-12 16,6 0-10-16,9 10-4 16,4 12 12-16,1 8-1 15,-3 7 6-15,-5-1-5 0,-4 3 4 16,-8 3 1 0,0-4-3-16,0-9-4 0,0-5 4 15,0-12 0-15,-3-9-1 16,3-3 1-16,-3-4-5 15,3-24-79-15,0-8-42 16,0-6 84-16,6 1 22 16,6 10 10-16,-5 5 10 15,1 9 6-15,0 4 35 16,-3 2 28-16,4 2-6 16,0-2 0-16,4-1-16 15,1-3-23-15,7-4-13 16,2-5 11-16,-1-1 11 0,-2-3-18 15,-2 0 1 1,-4 0-8-16,-5 4 3 0,-4 7-4 16,-3 7 38-16,-2 6-12 15,0 1-24-15,0 3 0 16,0 5-9-16,0 17-11 16,-2 7 11-16,-3 7 7 15,5-5-3-15,0-1 9 16,0-6-9-16,0-7-3 15,7-5-1-15,-1-6-8 16,5-6-79-16,2 0-48 16,-3-11-199-16</inkml:trace>
  <inkml:trace contextRef="#ctx0" brushRef="#br0" timeOffset="329600.6652">2368 1148 80 0,'0'0'991'0,"0"0"-910"16,0 0-26-16,0 0 10 15,0 0-48-15,0 0-13 16,12 48-4-16,20-35-145 16,4-3-239-16</inkml:trace>
  <inkml:trace contextRef="#ctx0" brushRef="#br0" timeOffset="330660.191">3159 1283 704 0,'0'0'266'15,"0"0"-249"-15,0 0 22 16,0 0 105-16,0 0-56 16,0 0-54-16,78-72-1 15,-48 45-24-15,-5-2-8 16,-6 1 12-16,-8 4 5 16,-5 5-5-16,-3 0 9 15,-3 8 4-15,0 3-3 16,0 4 4-16,0 4-10 15,0 0-17-15,0 0-16 0,-6 4 15 16,0 12 1-16,1 4 1 16,4 1-1-16,1 3-9 15,0 0 9-15,4-7 0 16,12-1 0-16,7-6-2 16,3-5 2-16,2-5 10 15,5 0-5-15,-3-5-5 16,-7-5 0-16,-5 0-22 15,-7 3 21-15,-7 4 1 16,-4 3-1-16,0 0-2 16,0 11-20-16,-4 8 18 15,-5 8 5-15,3-5 3 0,6-2-3 16,0-7-8-16,0-9-114 16,16-4-127-16,-4-11-246 15</inkml:trace>
  <inkml:trace contextRef="#ctx0" brushRef="#br0" timeOffset="330799.0743">3423 996 902 0,'0'0'10'16,"0"0"-10"-16,0 0-3 15,98 31-36-15,-43-19-322 16</inkml:trace>
  <inkml:trace contextRef="#ctx0" brushRef="#br0" timeOffset="331715.963">4296 940 406 0,'0'0'627'0,"0"0"-524"15,0 0-3-15,0 0 4 16,0 0-70-16,0 0-30 15,-9 19-1-15,-1 7 9 16,8 4 2-16,2-5-11 16,0-1-3-16,15-6 0 15,2-5 3-15,8-10 3 16,2-3-6-16,1-3 10 16,3-16 6-16,-2-6-15 15,-6 0-1-15,-7 0 0 16,-6 5 1-16,-8 8 1 15,-2 2 6-15,0 10-8 0,0 0-4 16,0 0-7 0,0 1 6-16,-2 9 4 0,-4 8 1 15,6-3-1-15,0 2-5 16,0-2 1-16,8-1 6 16,8-2-1-16,3-4 0 15,1-4-2-15,2-4 1 16,0 0-6-16,-1-11-9 15,-1-9-11-15,0-5 19 16,-6 1-1-16,-2-2 6 16,-3-1-2-16,-5 4 5 15,-1 0 0-15,-1 9-4 0,-1 1 4 16,-1 9 10-16,0 4 3 16,0 0-13-16,2 0-9 15,-2 10 2-15,4 11 5 16,-1 6 2-16,0 5 4 15,1 3-4-15,0 2 3 16,-3-3 3-16,1-3-5 16,-2-4 2-16,1-9 2 15,1-5-3-15,-1-10-1 16,-1-3 2-16,2 0 3 16,-2-10 9-16,3-15-9 15,-1-10-1-15,0-4-10 16,1-2-7-16,-2-1 0 15,2 3-11-15,0-1 23 16,2 5 0-16,6 4-5 0,3 7 3 16,1 7-4-16,2 5-1 15,-1 7 4-15,2 5 1 16,0 0-3-16,-3 15-6 16,-3 8 5-16,-5 8 3 15,-2 4-6-15,-5 1 2 16,-5 3 7-16,-11-4 8 15,-5-2 7-15,3-8 2 16,3-5-17-16,6-9-30 16,6-11-300-16</inkml:trace>
  <inkml:trace contextRef="#ctx0" brushRef="#br0" timeOffset="332166.1774">4985 815 1016 0,'0'0'115'0,"0"0"-30"16,0 0-37-16,0 0-25 15,0 0-19-15,0 0 4 16,42 16 3-16,-27 9-1 16,-8 8-7-16,-1 1 15 15,-6 2 2-15,0 1 4 16,0-7-22-16,0-5 5 15,0-5-5-15,0-12-2 0,0-3 3 16,0-5 3-16,0 0-4 16,-1-13 9-16,-4-13-5 15,-1-6-6-15,5-9-1 16,1-1-9-16,0-4-9 16,0 0-4-16,0 8 17 15,6 9 6-15,6 9-6 16,-1 10 4-16,3 4-3 15,-2 5-3-15,1 1 6 16,1 1-1-16,4 15-6 16,-6 4 7-16,-2 7 2 15,-9 2-3-15,-1 4-8 16,-1 1 11-16,-20-5 3 0,-4 0-1 16,1-3-2-16,4-8-109 15,9-8-230-15,11-10-390 16</inkml:trace>
  <inkml:trace contextRef="#ctx0" brushRef="#br0" timeOffset="332526.9177">5233 930 939 0,'0'0'67'15,"0"0"-57"-15,0 0 76 16,0 0-28-16,0 0 48 0,0 0-62 15,85 20-18-15,-60-22-7 16,-2-8 0-16,-3-2-15 16,-3 0 2-16,-2-1-6 15,-5-1 12-15,2 0-12 16,-6 1 0-16,2 2 0 16,-5 1 7-16,0 5-4 15,-3 4-1-15,0 1-4 16,0 0-9-16,0 0 6 15,0 10-5-15,0 13 10 16,0 5 5-16,0 1 3 16,7-4-3-16,5-4 3 15,3-5-7-15,7-8 2 16,2-8-1-16,6 0-2 0,2-15-38 16,0-16-276-16</inkml:trace>
  <inkml:trace contextRef="#ctx0" brushRef="#br0" timeOffset="333209.9831">6395 696 44 0,'0'0'1003'16,"0"0"-948"-16,0 0-46 15,0 0-4-15,-10 82 52 16,10-38-14-16,0 0 9 16,0-4-27-16,0-6-4 15,-2-9 3-15,-3-11 4 16,1-5-24-16,1-8 8 16,3-1 0-16,0 0 28 15,0-13 11-15,0-13-48 16,9-10-3-16,9-1-40 0,4 6-22 15,6 6 20 1,-1 11 24-16,1 5 3 0,-2 9 4 16,-4 0 1-16,-2 10 5 15,-8 13-16-15,-4 4 7 16,-8 2 1-16,0 1 13 16,-11-2 10-16,-9-3-2 15,-2-5-6-15,3-5 20 16,8-8-11-16,6-7-11 15,5 0-11-15,0-11-235 16,17-12-698-16</inkml:trace>
  <inkml:trace contextRef="#ctx0" brushRef="#br0" timeOffset="334362.7647">6593 1009 677 0,'0'0'92'0,"0"0"-42"15,0 0 63-15,0 0-49 16,0 0-22-16,0 0 23 16,53 47 2-16,-12-63-42 15,-2-6-3-15,-5 0-12 16,-10-1-5-16,-5 3-5 16,-10 2 0-16,-9 4-3 15,0 3 3-15,0 4-22 16,-16 4 1-16,1 2 20 15,-1 1-4-15,4 0-4 0,6 0 8 16,1 0 1 0,1 1-8-16,4 5 4 0,0 4 1 15,0-3-2-15,0 3 5 16,4-3 0-16,11-2 10 16,4-3 5-16,7-2-3 15,5 0 8-15,5-7 5 16,0-7-3-16,-2-3-2 15,-4 0 2-15,-6 0-7 16,-5 2 2-16,-4 1-10 16,-6 3-4-16,-3 6-2 15,-6 0 13-15,0 5 6 0,0 0 7 16,-3 0-24-16,-12 6-2 16,-2 8-1-16,1 1 6 15,2 2 2-15,3 5-6 16,3-4 7-16,7 3 4 15,1 0 2-15,0-7-8 16,0 2-6-16,10-7 0 16,8-2-1-16,2-4 0 15,3-3 10-15,0 0-8 16,-3-10 0-16,-6-4-2 16,-3-3-7-16,-7-2-8 15,-2-1 12-15,-2 1-23 16,0-1 5-16,-8 4-4 0,-5 1-16 15,-2 6 26 1,6 5-2-16,0 4-1 0,2 0 3 16,2 0 8-16,1 1 6 15,2 9-5-15,2 3 3 16,0-1-1-16,0 3 0 16,6-2-3-16,10-1 5 15,7-2 2-15,0-3 1 16,6-5 5-16,1-2 3 15,0 0-5-15,-3-9 0 16,-2-5 10-16,2-4 3 16,-4-1 4-16,-3-1-10 15,-2 1-2-15,-6-1 2 16,0 4-3-16,-6-1-1 0,-4 3 5 16,0 4 3-1,0 6-7-15,-2 3-2 0,0 1 14 16,0 0-19-16,-4 0-2 15,-4 15 4-15,-4 4 4 16,7 2-1-16,0 0-6 16,5-1 4-16,0-3-4 15,0-2 0-15,2-2 0 16,9-2-1-16,1-2 1 16,3-6-1-16,1 0 2 15,1-3 1-15,2 0 5 16,0 0 0-16,-4-7-7 15,0-9 0-15,0 0 0 16,0-1 0-16,-2-1-4 16,-2-3-6-16,5 3-8 0,-4 0 0 15,-5 8 5-15,4 6 6 16,-5 4 6-16,2 0-7 16,2 9 5-16,3 14-5 15,7 5 8-15,-2 3-2 16,1-2 5-16,3-2 4 15,1-4-2-15,2-9 3 16,-1-9-7-16,7-5-1 16,-2-3-98-16,-1-24-493 15</inkml:trace>
  <inkml:trace contextRef="#ctx0" brushRef="#br0" timeOffset="334918.828">10067 1209 1181 0,'0'0'62'15,"0"0"-62"-15,0 0-6 16,0 0 5-16,-11 118 2 16,10-64 3-16,1 4-4 15,4-8-35-15,15-9-323 16</inkml:trace>
  <inkml:trace contextRef="#ctx0" brushRef="#br0" timeOffset="335547.2907">11123 1177 783 0,'0'0'351'0,"0"0"-255"15,0 0-35-15,0 0-47 16,0 0-1-16,0 0-3 15,-69 75 0-15,58-47-10 16,11-6 0-16,0-8-5 16,14-10-1-16,16-4 6 15,7-14 12-15,7-15-11 16,-1-5 12-16,-7-1-13 16,-9 4-16-16,-14 5-17 15,-10 6-13-15,-3 8-8 16,0 5 53-16,-7 7-51 15,-9 0 43-15,2 15 2 16,-1 4 7-16,5-1 0 0,3 0 0 16,6 1-3-16,1-6-1 15,0 0 4-15,12-5-5 16,9-5 5-16,9-3 7 16,4 0 0-16,7-17 3 15,-2-8 7-15,-3-4-8 16,-4-4 7-16,-4-5-1 15,-6 3 11-15,-7 4 10 16,-6 4-5-16,-3 9-17 16,-5 6 41-16,-1 9-24 15,0 3-12-15,0 6-14 16,0 19-5-16,0 5 0 0,0 4 4 16,0-1-3-1,2-5-1-15,9-3-2 0,2-12-190 16,-1-12-271-16</inkml:trace>
  <inkml:trace contextRef="#ctx0" brushRef="#br0" timeOffset="335694.9322">11570 1062 1084 0,'0'0'32'15,"0"0"-29"-15,0 0-6 16,80 30-181-16,-37-27-202 15</inkml:trace>
  <inkml:trace contextRef="#ctx0" brushRef="#br0" timeOffset="336178.9033">12294 1151 952 0,'0'0'176'0,"0"0"-155"0,0 0-5 16,0 0 30-16,0 0-4 16,0 0 52-16,52-28-21 15,-25 7-51-15,-1-5 14 16,0-5-25-16,-6-1 3 15,-3-5-11-15,0-1 1 16,-8 1 0-16,-5 1-7 16,-1 2 4-16,-3 8-2 15,0 6-2-15,0 9 2 16,0 10 0-16,0 1-11 16,-4 0 6-16,-7 21 1 15,-4 7 5-15,-1 6 6 16,3 6-4-16,0 1 2 0,0 3-4 15,7 3 0 1,0-2-1-16,6-1 1 0,0-6-3 16,1-5 3-16,15-8-3 15,5-5 3-15,2-10 1 16,6-10 0-16,1 0 4 16,1-10-2-16,0-15-3 15,-9-6-94-15,-14-6-150 16,-8 2-398-16</inkml:trace>
  <inkml:trace contextRef="#ctx0" brushRef="#br0" timeOffset="337176.9647">12586 1218 891 0,'0'0'189'16,"0"0"-160"-16,0 0 55 15,0 0-14-15,100-77-23 0,-74 57 4 16,0 0-39-16,0-5 2 16,-4 5-5-16,-4-2-3 15,-6 6-4-15,-6 8-2 16,-5 4 3-16,-1 4-7 16,0 0 0-16,0 0-12 15,-13 9 16-15,0 8 7 16,0 3-1-16,5-1 6 15,2-2-7-15,6 0-4 16,0-5-2-16,0 2-1 16,20-7-8-16,6-4 10 15,7-3 1-15,6-1 10 0,7-16-4 16,-3-3-6 0,-3 1 1-16,-4 1 5 0,-12 4-6 15,-9 6 1-15,-8 6 0 16,-5 2-4-16,-2 0 1 15,0 0-19-15,0 2 20 16,-14 15 1-16,-4 4-1 16,-1 2-1-16,6 1 1 15,2-2 11-15,5-3-9 16,6-5-2-16,0-4-2 16,5-3-3-16,11-6 5 15,8-1 1-15,3 0 5 16,1-13-4-16,-1-6 3 0,-7 0 4 15,-7 2-1 1,-7 0-6-16,-6 5 0 0,0 2-2 16,-4 0-17-16,-7 7 5 15,-1 0 9-15,1 3-1 16,1 0 2-16,1 0-1 16,2 5-1-16,5 3 3 15,1 2-1-15,1 0 1 16,0 1-1-16,0 0-3 15,3-4 3-15,12 0-1 16,0-4 3-16,6-3 1 16,1 0 1-16,0-7 0 15,3-6 2-15,-2-2-4 16,1-2 2-16,-2 0-1 0,-1-1-1 16,-1 0 2-16,-1 2-1 15,-3 1 2-15,0 1-3 16,-7 5-7-16,-1 6 7 15,-7 3 2-15,-1 0-2 16,0 1-5-16,0 19-26 16,0 7 31-16,0 9 11 15,-5 3-11-15,-1 0 0 16,4-10 5-16,2-4-5 16,0-9-6-16,18-6 1 15,7-10-3-15,9 0-23 16,2-12-174-16,3-13-613 15</inkml:trace>
  <inkml:trace contextRef="#ctx0" brushRef="#br0" timeOffset="338261.9492">14469 1279 974 0,'0'0'108'0,"0"0"-100"16,0 0 53-16,0 0-13 15,92-88-19-15,-67 60 8 16,-5 0-27-16,-5 5-4 16,-9 1-3-16,-6 5 5 15,0-2-8-15,-2 7 2 16,-10 2 11-16,3 8-9 15,-3 2-4-15,5 0 0 16,-1 7 2-16,4 5 1 16,1 1-6-16,3-2 1 15,0 1 0-15,10 1-14 0,9-4 16 16,6-2 5-16,5-6 3 16,-1-1-1-16,1 0-4 15,-6 0 2-15,-5 0-5 16,-7 0 1-16,-3 6-1 15,-1 21-11-15,-7 7 4 16,-1 7 7-16,0 2 0 16,0-4 10-16,0-5-10 15,0-14-3-15,9-13-109 16,3-7-160-16,1-20-142 16</inkml:trace>
  <inkml:trace contextRef="#ctx0" brushRef="#br0" timeOffset="338406.9906">14770 990 588 0,'0'0'28'15,"0"0"-23"-15,0 0-10 16,82 23-18-16,-45-19-332 16</inkml:trace>
  <inkml:trace contextRef="#ctx0" brushRef="#br0" timeOffset="339897.6366">15788 693 913 0,'0'0'169'15,"0"0"-83"-15,0 0 8 0,0 0-63 16,0 0-28-16,0 0 4 15,2 43 5-15,4-8 8 16,2 4-8-16,-2 0 10 16,-2-1 2-16,0-2 0 15,-4-7-9-15,0-5-10 16,0-5-4-16,0-9 5 16,0-5-6-16,0-2 2 15,0-3 9-15,0 0-6 16,0 0-3-16,4-4 8 15,9-10-10-15,3 0-10 16,7 6 4-16,2 4-3 16,2 4 7-16,0 0 4 15,0 0-2-15,1 6 0 16,0 0 0-16,-1-2 0 16,1-4 1-16,-6 0 0 0,0 0 0 15,-3-13 0-15,-7-1 2 16,-3-1 0-16,-4 2-3 15,-5 0 0-15,0 2 6 16,0 8-6-16,0 1-9 16,-9 2-17-16,-4 8 25 15,0 9-10-15,1 5 11 16,3 0 0-16,4-3 7 16,5-3-9-16,0-6 2 15,5-3-9-15,12-7 1 16,5 0 16-16,5-5-13 0,0-11 11 15,-5-4-9 1,-4 3 3-16,-10-2-18 0,-8 2 3 16,0 6-15-16,-5 4-7 15,-11 7 12-15,-4 0 2 16,2 0 3-16,5 9 12 16,0 5 8-16,6-2-5 15,3 1 2-15,4-1 3 16,0-1 0-16,0-2-9 15,6-1 0-15,7-5 8 16,2-3 1-16,5 0 0 16,0 0 15-16,0-8-15 15,1-6 2-15,-1 2 5 0,-3-4 0 16,-1 2-2-16,-3 0 15 16,-4-3 4-16,1 5-4 15,-5-2-2-15,-1 1-15 16,-3 1 27-16,-1 1-5 15,0 1-13-15,0 1 9 16,0 5-10-16,0 4-2 16,0 0-9-16,0 0-1 15,2 12-28-15,4 11 29 16,2 8 0-16,2 5 1 16,-1-4 0-16,1-3 11 15,-3-7-9-15,3-10-2 0,0-3-1 16,4-9 4-16,6-2 4 15,1-22 8-15,8-10-5 16,0-5-11-16,-2 0 4 16,-5 5-9-16,-6 4 5 15,-6 13 0-15,-6 11-53 16,-2 6-52-16,-2 3-282 16,0 17 47-16</inkml:trace>
  <inkml:trace contextRef="#ctx0" brushRef="#br0" timeOffset="340362.598">16655 1025 765 0,'0'0'219'0,"0"0"-117"0,0 0 37 16,0 0-61-16,0 0-49 16,90-63-21-16,-69 49 0 15,-6 0-3-15,-4 1-1 16,-3 2-2-16,-5 2 16 15,-3 4 21-15,0 3 20 16,0 0-24-16,0 2-2 16,0 0-31-16,0 0-2 15,0 0-11-15,0 8 11 16,-5 9 8-16,2 3-8 16,3 1 0-16,0-3-7 0,0-2 14 15,5-7-12 1,4-2 6-16,3-6-2 0,0-1-7 15,5-1 8 1,3-17 10-16,-1-3-10 0,-2-5-21 16,-2 4 1-16,-5 1 3 15,0 4 9-15,-5 7 6 16,-4 6 2-16,1 4-1 16,-2 0 1-16,0 0-6 15,0 0-3-15,2 0-4 16,2 0 6-16,7 8 3 15,5-1 4-15,3 1 2 16,1-6-1-16,2 1-1 16,2-3 0-16,4 0-74 15,-4 0-305-15</inkml:trace>
  <inkml:trace contextRef="#ctx0" brushRef="#br0" timeOffset="341248.9714">17713 578 919 0,'0'0'125'0,"0"0"-110"16,0 0-14-16,0 0-2 16,0 0 2-16,-6 84 53 15,6-47-11-15,1 6-9 16,5-4-5-16,-1-3 3 16,-1-4-7-16,-1-9-5 15,-3-6-6-15,2-10-6 16,-2-4-2-16,2-3-6 15,0 0 40-15,4-7 20 16,5-16-14-16,5-5-46 0,4-5 4 16,2 3-7-1,-3 7 3-15,-2 7-6 16,-1 11 3-16,-2 5-15 16,2 0 18-16,-3 17-4 0,-1 8-5 15,-3 6 8-15,-7 1-3 16,-2 1 2-16,0-2-4 15,-11-6 5-15,-7-2 1 16,1-7 3-16,1-7 6 16,7-4-6-16,1-5-3 15,8 0-15-15,0-21-99 16,13-6-476-16</inkml:trace>
  <inkml:trace contextRef="#ctx0" brushRef="#br0" timeOffset="342583.6366">18175 834 440 0,'0'0'509'0,"0"0"-437"15,0 0 25-15,0 0-15 16,-98 46-18-16,80-29-15 16,7 0-27-16,4 2-15 15,7-2-7-15,0-5 8 16,6-4-20-16,15-3 23 15,3-5-16-15,8 0 10 16,0-10-5-16,-5-7 9 16,-3 0-3-16,-9 0-6 15,-8 2-7-15,-7 0-20 16,0 3-22-16,-8 3-52 0,-12-1 23 16,2 9 47-16,3 1 13 15,-2 0 10-15,7 8 6 16,-1 5 4-16,7 3-1 15,2-2 18-15,2 2 5 16,3-4 2-16,15-3-13 16,11-1 10-16,5-8-2 15,9 0 13-15,1-6-6 16,0-10-14-16,-5 0 7 16,-8-4-15-16,-5 3 10 15,-10-1-10-15,-4 2-1 16,-5 5-2-16,-2 2-3 0,-3 7 12 15,-2 0 24-15,0 2-19 16,0 0-17-16,0 0-11 16,0 9-4-16,-7 5 15 15,0 3 14-15,0-2-9 16,2-1-5-16,5 1 7 16,0-4-4-16,0-4-1 15,5-1-1-15,11-3 7 16,5-3-1-16,6 0 4 15,4-10-2-15,0-9 4 16,-5 2-11-16,-4-3 5 16,-6 4 2-16,-7-1-7 15,-5 5 1-15,-4 5 5 0,0 4 12 16,0 3-4-16,0 0-4 16,0 0-12-16,0 0-7 15,0 9-7-15,-7 5 14 16,-2 4 2-16,2 1 0 15,4-3 9-15,3 2-17 16,0-6 7-16,0 0-2 16,7 2-1-16,6-6-1 15,6 0 3-15,0-5 3 16,4-3-3-16,-1 0 0 16,-1-1-2-16,-2-9 1 15,-3-2-3-15,-2-2-3 16,-5 1 7-16,0-3 6 15,0 3-3-15,-3 1-3 0,-1-1 1 16,1 0-1-16,1 5-10 16,0 1 5-16,3 0-9 15,2 4 6-15,2-3 2 16,1 0 3-16,-2 4-2 16,4-1 4-16,-4 3-1 15,-2 0-3-15,1 0 1 16,-8 11-3-16,-1 5-7 15,-3 3 0-15,0-2 12 16,0 3 2-16,-3-6 0 16,-3-5 0-16,2-6 5 15,4 0-4-15,0-3 3 16,0 0-4-16,0 0 2 0,12-12 10 16,6-2-12-1,3 3-36-15,1 2-30 0,-2 2 30 16,-1 6 5-16,-2 1 18 15,0 0-3-15,-1 0 15 16,-1-2 1-16,2-2 0 16,2-2 1-16,4-9 2 15,5 0 4-15,5-5-1 16,-2-2-4-16,-3 2 0 16,-7 4 3-16,-10 8-1 15,-8 3 16-15,-3 5 27 16,0 0-47-16,-5 17-24 0,-10 3 24 15,-1 2 8-15,5-1-2 16,7-4-5-16,2-6-1 16,2-3-5-16,0-5 3 15,5-3-3-15,11 0 5 16,8-6 0-16,4-8-2 16,2-5-105-16,-1 5-46 15,-1 0 9-15,-1 6 42 16,-5 6-9-16,-4 2 69 15,-6 7 38-15,-7 10 1 16,-3-3-22-16,-2 1-145 16</inkml:trace>
  <inkml:trace contextRef="#ctx0" brushRef="#br0" timeOffset="344743.4815">13443 1115 862 0,'0'0'192'15,"0"0"-135"-15,0 0 44 16,0 0-67-16,0 0-5 0,-5-76 2 16,2 59-27-1,-3 1-1-15,0 3 11 0,-1 5-9 16,1 4 12-16,1 2-15 15,2 2-2-15,2 0-2 16,1 0 2-16,0 0-3 16,0 0 1-16,0 6-21 15,11 12 20-15,9 5 3 16,1 5 4-16,1 0 7 16,-2 4-11-16,-8-3 1 15,-7-1-2-15,-5-2-9 16,0-2 10-16,-4-5 11 15,-3-4-8-15,1-7-1 16,4-5-2-16,2-3 4 16,0 0 3-16,0-14-3 15,15-14-8-15,6-5 0 16,1-1 0-16,1 1 2 0,-2 7 2 16,-4 6 0-16,-3 3 0 15,-2 2 0-15,-2 3 3 16,2-2 0-16,5-3-1 15,0-2 14-15,1-6-2 16,0 1-11-16,-4-5 3 16,0 0-4-16,-6 1-1 15,-3 0 18-15,-4 7-8 16,-1 9 7-16,0 7 6 16,0 5-4-16,0 0-20 15,0 19-22-15,-6 14 22 16,-2 12 3-16,0 5 2 0,6-7-1 15,2-1 0 1,0-8-4-16,6-7-3 0,8-7-5 16,6-9 1-16,3-11-57 15,0-2-215-15</inkml:trace>
  <inkml:trace contextRef="#ctx0" brushRef="#br0" timeOffset="344909.3551">13839 976 697 0,'0'0'24'0,"0"0"-24"0,0 0-226 16</inkml:trace>
  <inkml:trace contextRef="#ctx0" brushRef="#br0" timeOffset="347810.873">13609 1620 376 0,'0'0'255'0,"0"0"-131"16,0 0-57-16,0 0-59 15,0 0-7-15,0 0 3 16,0 0 27-16,9 56 55 16,9-23-52-16,-1 4 10 15,7-6-13-15,1 2-8 16,0-5-6-16,3-2-13 16,1-4 0-16,-3-3-4 15,2-7 4-15,-3-6-4 16,-1-6-103-16,-9-1-134 15,-5-20-305-15</inkml:trace>
  <inkml:trace contextRef="#ctx0" brushRef="#br0" timeOffset="348080.5481">13852 1766 513 0,'0'0'198'0,"0"0"-91"15,0 0-34-15,0 0 4 16,0 0-11-16,0 0-36 15,19-3-26-15,9 6 3 16,3 11-6-16,1 5 12 16,-6 3-9-16,-3 4-2 15,-10 1 1-15,-4 2-3 16,-9 1 11-16,0-2 13 16,-16 0 30-16,-5-3-17 15,-2-5-2-15,4-3-28 0,8-6-1 16,5-5-6-16,6-2-1 15,0-4-86-15,22 0-139 16,9-19-140-16</inkml:trace>
  <inkml:trace contextRef="#ctx0" brushRef="#br0" timeOffset="348355.8054">14517 1769 861 0,'0'0'145'0,"0"0"-78"16,0 0 40-16,0 0-50 16,0 0-34-16,0 0-21 15,40-20-2-15,-1 12 1 16,2 1 5-16,-7 3-6 15,-5 1-1-15,-13 3-63 16,-6 0-107-16,-10 4-74 16,0 8-42-16,-11-2-127 15</inkml:trace>
  <inkml:trace contextRef="#ctx0" brushRef="#br0" timeOffset="348559.9176">14665 1794 487 0,'0'0'250'0,"0"0"-108"16,0 0-3-16,0 0-26 0,0 0-35 15,0 0-28-15,0 15-40 16,0 0-5-16,0 9 39 16,0 6 1-16,0 4-16 15,0 1-16-15,0 2 5 16,0-4-14-16,0-2-4 16,0-3 0-16,2-8 2 15,9-4-2-15,9-10-74 16,1-6-160-16,0-6-312 15</inkml:trace>
  <inkml:trace contextRef="#ctx0" brushRef="#br0" timeOffset="349323.4806">14816 2095 851 0,'0'0'164'0,"0"0"-110"16,0 0 25-16,0 0-3 15,0 0-12-15,0 0-16 16,36-15-20-16,-9-6-14 16,1-4 3-16,-4 1-9 15,-3 3 3-15,-6 3-3 16,-9 3 5-16,-3 1 4 16,-3 5 21-16,0 1-8 15,0 3-11-15,0 3 7 0,0 2-10 16,0 0-16-1,0 0-3-15,0 0-1 0,0 0-9 16,0 9 6-16,-3 3 7 16,-1 5 7-16,4-3-7 15,0-1 0-15,0-4-1 16,2-3-7-16,12-2 8 16,3-4 4-16,3 0-3 15,4 0 1-15,-2-10-1 16,-1 1 2-16,-6-1-3 15,-6 1 0-15,-2-1 5 16,-1 0-2-16,0 0-1 16,5-1-2-16,4 0 0 15,0 0-1-15,2-1-4 16,0 4 1-16,-1 2 1 0,-4 5-1 16,-1 1-4-1,-4 0-6-15,-2 0 9 0,-3 7-6 16,0 10-1-16,-2 1 10 15,0 3 2-15,0-2 1 16,2 1-1-16,1-3 0 16,1-3 0-16,3-1 0 15,3-2 2-15,3-3-1 16,0-3-1-16,3-3 2 16,4 0-1-16,-2-2-1 15,-1 0 5-15,-1 0-5 16,-1 0 3-16,0-2-2 0,-5-2-1 15,-2-1 4-15,0-1-1 16,0 0-1-16,-2-2-2 16,3-6 2-16,1 0 3 15,-4 1-5-15,3-4 0 16,-4 5 2-16,2 2-1 16,-5 1 1-16,-1 6-2 15,0 1-5-15,-1 2-6 16,2 0-24-16,-2 0-29 15,2 0-53-15,-2 0-242 16,0 2-112-16</inkml:trace>
  <inkml:trace contextRef="#ctx0" brushRef="#br0" timeOffset="350546.9699">14897 2046 644 0,'0'0'309'0,"0"0"-228"15,0 0 38-15,0 0 24 16,0 0-45-16,0 0-53 15,-3-29-33-15,6 7-7 16,7-9 0-16,1-6-1 16,1-9 0-16,-1-5-4 15,-3-4 0-15,-4-1 4 16,-4 10-1-16,0 7 7 0,0 18-10 16,0 9 3-16,0 5 17 15,0 6-19-15,-1 1 4 16,1 0-5-16,0 8-8 15,0 18-3-15,0 12 11 16,0 11 1-16,0 0-1 16,0 4-1-16,4-2-4 15,3-2 5-15,-2-1 2 16,0-7 2-16,-2-7-6 16,-2-10 4-16,-1-7 2 15,0-8-4-15,2-4 0 16,-2-5 6-16,3 0 4 0,-2 0-6 15,5-7 21-15,6-17 1 16,5-8-18-16,6-9-8 16,4 7-2-16,-5 11-15 15,-3 12 0-15,-3 7 2 16,-6 4-5-16,3 0 10 16,-1 9-1-16,2 3 10 15,2 5 1-15,1 0 2 16,-1-2-2-16,-1-3-1 15,0-6 1-15,-3-3 0 16,3-3 4-16,-1 0-2 16,2-4 0-16,2-13 6 15,0-4-2-15,-1-4-4 0,-3 0 9 16,-2 2-7 0,-2 0-4-16,-5 4 1 0,-4 9-1 15,-1 6 2-15,0 4-7 16,0 0-4-16,0 6-14 15,-7 12 23-15,-3 8 1 16,2 0 0-16,5 2-1 16,3-4-5-16,0-5-5 15,6-2 9-15,9-5 2 16,1-4 0-16,5-5 0 16,3-3 5-16,3 0-6 15,-2-16 1-15,4-4 3 0,-2-3-1 16,-5-4 1-1,-3 4-3-15,-6 1 3 0,-5 2 0 16,-6 4-2-16,2 6 0 16,-4 6-2-16,0 2 5 15,0 2-5-15,0 0-3 16,1 3-9-16,2 19-5 16,5 7 17-16,-2 5 2 15,0 2-2-15,-1-2-1 16,-1-3 1-16,-4-3 8 15,0-3-8-15,0-7-12 16,0-4 12-16,-4-7 4 16,1-4-2-16,3-3 4 15,0 0 3-15,0-11 3 16,11-10-9-16,8-3-3 0,10-2-10 16,3 1 7-16,3 4-37 15,-1 3-58-15,1 5-242 16</inkml:trace>
  <inkml:trace contextRef="#ctx0" brushRef="#br0" timeOffset="351776.0353">16621 1869 808 0,'0'0'250'0,"0"0"-157"15,0 0-2-15,0 0-7 16,0 0-28-16,0 0-26 16,-19 2-17-16,5 8-9 15,2 1 3-15,-1 3-6 0,7 2-1 16,3-2-7-16,3 0-1 15,0-1 8-15,4 0 2 16,11-4 0-16,6-1 2 16,0-6-3-16,-1-2 0 15,-1 0 7-15,-9 0-7 16,1-11 8-16,-5-3-8 16,-6-5 10-16,0 1-7 15,0-1 2-15,0 1-6 16,-3 3 0-16,-5 3 0 15,2 5 0-15,2 5-2 16,2 2-22-16,1 0 2 16,-5 0-6-16,1 4 22 15,-1 7-2-15,1 2 8 0,3 0 0 16,2-2-9-16,0 2 5 16,0-1 4-16,2-1 4 15,11 0-4-15,-1-2 1 16,0-4-1-16,-2-2-5 15,1-3 3-15,2 0 2 16,2 0-7-16,3-12 6 16,2-4 0-16,-1-1-3 15,1-2 4-15,3-1-1 16,-2 3 0-16,-2 4 1 16,-2 6 1-16,-4 0-1 15,-2 7-1-15,-1 0-3 16,0 0-7-16,1 14 8 0,-1 5 0 15,-2 1 0 1,-4 4 0-16,-1-5 1 0,-3-2 1 16,0-5 1-16,0-4 0 15,0-5 11-15,0-2-8 16,0-1 1-16,0 0 2 16,6-9-6-16,4-8-93 15,2 0 30-15,3 3-32 16,1 6 55-16,-3 4 10 15,0 0 18-15,-4 2 11 16,-3 1 1-16,3 0 0 16,-2-1 0-16,1 1-7 15,2-1 7-15,1 2 5 16,1 0-2-16,1-2-4 0,-4 2 2 16,-1 0 0-16,-2 0-1 15,-2-3-4-15,-1 3 4 16,-3 0 9-16,0 0-9 15,0 0 2-15,0 0 1 16,3 0-3-16,-3 0 0 16,0 0 0-16,0 0-3 15,3 0 3-15,0 0-99 16,1 0 10-16,-1 0-2 16,2 0-48-16,-1 0-27 15,-1 0-101-15</inkml:trace>
  <inkml:trace contextRef="#ctx0" brushRef="#br0" timeOffset="352610.5996">17244 1913 439 0,'0'0'106'0,"0"0"-62"15,0 0 61-15,0 0 1 16,69-75 2-16,-61 64-12 16,-4 5-15-16,-4 4 21 15,0 2 1-15,0 0-52 0,0 0-51 16,-7 7-5-16,-4 9 5 16,-8 6 8-16,5 6-1 15,2-3-4-15,8-3-6 16,2-2 1-16,2-8-5 15,0-5 5-15,6-5-4 16,8-2 6-16,2-2 17 16,3-17-8-16,0-6-6 15,-2-3-3-15,-2-4 4 16,-1 0 0-16,-7 0 0 16,-2 7 2-16,-5 5 0 15,0 8 5-15,0 10 36 0,0 2-28 16,0 0-19-16,0 9-18 15,0 16 18-15,0 9 6 16,11 2-6-16,6 1-33 16,10-4-88-16,3-7-230 15</inkml:trace>
  <inkml:trace contextRef="#ctx0" brushRef="#br0" timeOffset="353226.9309">18281 1881 719 0,'0'0'178'16,"0"0"-145"-16,0 0 18 16,0 0 54-16,0 0-54 0,0 0 4 15,-22 41-15-15,22-41-11 16,10-2 47-16,8-13 13 15,3-9-41-15,0-5-25 16,-3-2-10-16,-5 2-13 16,-4 6 19-16,-6 5-2 15,0 8-8-15,-3 8 15 16,0 2-14-16,0 0-10 16,0 0-14-16,0 5-3 15,5 9 16-15,2 0 1 16,1-1 1-16,2-9 4 15,2-2-3-15,7-2-2 16,6-14 8-16,7-15-3 16,4-7-2-16,0-3 1 15,-8 4 0-15,-4 7 9 0,-11 9-11 16,-7 9-2 0,-4 10-5-16,-2 0 4 0,0 0-4 15,0 23-17-15,-8 12 12 16,-1 11 10-16,0 4 7 15,5-2-3-15,4-3-8 16,5-9-50-16,18-16-59 16,10-10-133-16,2-10-193 15</inkml:trace>
  <inkml:trace contextRef="#ctx0" brushRef="#br0" timeOffset="354012.3722">18792 1835 599 0,'0'0'340'0,"0"0"-249"0,0 0 5 15,0 0 16-15,-63 71-24 16,60-57-43-16,3-1-26 16,0 0-13-16,0-5 2 15,8-3-4-15,9-5-1 16,5 0 5-16,2-3-2 16,-1-14 3-16,-6 0 3 15,-6 0-9-15,-5 0-2 16,-6 1 0-16,0 4-1 15,-10-1-5-15,-3 1-2 16,2 5 7-16,0 3-5 16,5 3 3-16,5 1 0 0,-1 0-5 15,2 0-2 1,0 7 7-16,0 7 1 0,0 2 1 16,8-2 2-16,8-4-1 15,1 0 2-15,3-6-3 16,0-4-18-16,2 0 2 15,2-3 4-15,0-14 12 16,-5-3 0-16,1-3 0 16,-1 1 0-16,-2 1-5 15,-1 2 5-15,-1 2-1 16,-2 5 2-16,1 2-1 16,-5 5 0-16,-1 2-1 15,0 3 1-15,-2 0-5 16,2 4 3-16,0 9-2 0,0 2 0 15,-2 2 2-15,3-1 1 16,-1-1 0-16,0 2 2 16,1-5-2-16,4-2 1 15,0-3 0-15,6-7 1 16,-1 0 3-16,5 0-3 16,3-12 6-16,-2-5 1 15,-4-1-5-15,0-1 16 16,-4 2-10-16,-2 1-6 15,-3 2-1-15,-1 1-1 16,-3-1 4-16,-1-1 0 16,-1 0 4-16,-3-1-3 15,0 6 1-15,-2 0-4 0,0 6 13 16,0 3 3-16,0 1-16 16,0 0-6-16,0 0-5 15,0 8-7-15,-3 12 15 16,-4 7 6-16,2 1-4 15,4-1-2-15,1-5 11 16,0-4-11-16,9-7-4 16,10-3 4-16,8-8 1 15,7 0 4-15,7-1-4 16,4-14-2-16,-2 1-71 16,-8-1-271-16</inkml:trace>
  <inkml:trace contextRef="#ctx0" brushRef="#br0" timeOffset="356978.9744">3265 1606 482 0,'0'0'274'15,"0"0"-227"-15,0 0-37 0,0 0 3 16,0 0 49-16,0 0 0 16,6 4-8-16,3 12-2 15,2 0 13-15,1 7-39 16,4 5 2-16,4 1-27 15,3 1 14-15,1 0-15 16,-2-3 3-16,-3-8-3 16,-5-5-132-16,-8-11-182 15</inkml:trace>
  <inkml:trace contextRef="#ctx0" brushRef="#br0" timeOffset="357245.4951">3210 1760 474 0,'0'0'295'0,"0"0"-236"0,0 0 6 15,0 0-7-15,0 0-17 16,0 0 6-16,40 34 20 16,-20-15-2-16,2-1-26 15,0-2-19-15,-3-6-17 16,4-5 6-16,0-5 1 15,2-1 1-15,5-22 25 16,0-7 7-16,0-6-32 16,-5-2-9-16,-7 0-2 15,-6 5-12-15,-2 7-169 16,-5 12-216-16</inkml:trace>
  <inkml:trace contextRef="#ctx0" brushRef="#br0" timeOffset="357752.5141">3367 2022 840 0,'0'0'153'0,"0"0"-142"15,0 0 12-15,0 0-4 16,0 0 33-16,85-32 1 15,-51 25-47-15,3-5 3 16,-5 0-9-16,3 6 5 16,-8-1-2-16,-6 3-3 15,-6 4-179-15,-10 0-56 16,-5 0-198-16</inkml:trace>
  <inkml:trace contextRef="#ctx0" brushRef="#br0" timeOffset="357956.199">3598 1981 242 0,'0'0'421'0,"0"0"-260"16,0 0 6-16,0 0-51 16,0 0-54-16,0 0-54 15,-4 26-5-15,4-6 29 16,4 7 65-16,-1 1-38 16,5 3-34-16,-3 2-12 15,0-5-5-15,1-3-8 16,-2-5 4-16,1-7-1 15,2-6-3-15,2-7-82 16,0 0-151-16,-1-15-257 16</inkml:trace>
  <inkml:trace contextRef="#ctx0" brushRef="#br0" timeOffset="358290.4241">3825 2095 805 0,'0'0'159'0,"0"0"-73"16,0 0 2-16,0 0-19 15,-56 76-46-15,56-59-12 16,2-6-9-16,12-2 7 16,12-7-6-16,1-2-2 0,0-5 6 15,-2-12 2-15,-8-1-7 16,-4 0 10-16,-7-1-5 15,-6 4 6 1,0 3-13-16,-6 2-8 0,-7 6-6 16,-5 4-31-16,3 0 0 15,3 0 2-15,3 7 18 16,5 5 11-16,4-2 11 16,0 1-32-16,0-3-42 15,6-3-136-15,11-4-252 16</inkml:trace>
  <inkml:trace contextRef="#ctx0" brushRef="#br0" timeOffset="359227.8231">4351 2174 773 0,'0'0'283'0,"0"0"-132"15,0 0-71-15,0 0-10 16,0 0-41-16,30-93-25 16,-12 63 13-16,0-2-17 15,-6 2 6-15,1 2-5 16,-10 3 6-16,-3 5-1 16,0 9-2-16,0 4-2 15,0 7 13-15,0 0-15 16,-9 18-10-16,-3 8 10 15,3 5 3-15,6 1-3 16,3-6-1-16,2-3 1 16,13-9-1-16,7-6-1 15,2-8 1-15,4 0 1 0,2-16 3 16,1-13 2-16,-1-5-3 16,-6-7-2-1,-4 2-5-15,-3 3 4 0,-9 3 1 16,0 6-7-16,-5 8 8 15,-3 3-1-15,0 10 3 16,0 3 16-16,0 3-19 16,0 0-3-16,0 9-3 15,0 14-6-15,1 8 12 16,3 3 0-16,-1 2 13 16,0 2-10-16,0-3 4 15,2-6-7-15,-4-5-7 16,1-6 2-16,-1-7-2 0,0-6 7 15,-1-3 12 1,2-2-8-16,0 0 2 0,-1-5 12 16,8-11 5-16,0-4-23 15,2 1 0-15,0 8-1 16,-6 3-1-16,-2 8-1 16,0 0-13-16,0 0-8 15,3 5 10-15,6 6 12 16,0 2 2-16,1-4 0 15,1-1 0-15,-1-4-7 16,-1-4 7-16,-3 0 0 16,-1 0 3-16,2 0-3 15,0-9 3-15,4 0 0 0,1-4-3 16,-2 6-5 0,-1 2-13-16,0 3-1 0,3 2-3 15,-6 0 12-15,1 0 5 16,2 9 5-16,3 1 0 15,1-2 2-15,-2-2-7 16,2-6-27-16,-5 0-228 16,-11-2-236-16</inkml:trace>
  <inkml:trace contextRef="#ctx0" brushRef="#br0" timeOffset="359456.8175">4646 1946 671 0,'0'0'147'0,"0"0"-146"0,93 0-2 15,-41-4 1-15,-1 1-383 16</inkml:trace>
  <inkml:trace contextRef="#ctx0" brushRef="#br0" timeOffset="360079.4928">5491 2006 711 0,'0'0'49'0,"0"0"25"0,0 0 117 15,0 0-65-15,0 0-34 16,0 0 16-16,0 19-35 16,0-27-11-16,13-11-27 15,4-8-29-15,-1-2-4 16,1-1 5-16,-6-1-5 15,-5 10-1-15,-3 8 2 16,-3 7-3-16,0 6-5 16,0 0 0-16,0 6-21 0,0 9 26 15,0 0 2-15,3-1-1 16,5-4-1-16,2-8 0 16,4-2 0-16,5 0 1 15,5-11 8-15,0-10 2 16,2-6-9-16,0-1-2 15,-5 1 4-15,-8 6-2 16,-4 6-2-16,-3 8 2 16,-4 7-2-16,-2 0-1 15,0 5-8-15,0 16-8 16,0 9 17-16,0 3 1 16,-6 1 1-16,6-5 0 15,0-4-2-15,0-6 2 0,7-7-4 16,10-7-28-1,8-5-86-15,5-6-91 0,1-16-313 16</inkml:trace>
  <inkml:trace contextRef="#ctx0" brushRef="#br0" timeOffset="360577.1111">5935 1886 731 0,'0'0'81'0,"0"0"12"15,0 0 46-15,-32 80-39 16,32-63-58-16,0-5-9 15,2-4-11-15,11-5 1 16,1-3-10-16,1 0-9 0,2-1 36 16,-1-14-19-16,-3-2-7 15,-2 0-8 1,-6 3 0-16,-4 0-6 0,-1 4-17 16,0 5 1-16,0 1-2 15,-9 3 0-15,2 1 12 16,0 0-5-16,0 0 6 15,4 5 3-15,2 5-4 16,1 3 4-16,0-2 2 16,0 1-6-16,13 0 6 15,2-5 0-15,5-4 5 16,3-3-3-16,1 0-1 16,3-14 2-16,-1-7 3 0,2-3-4 15,-3-4 2 1,-3-2 3-16,-5 4-6 15,-6-6-1-15,-3 3 11 0,-8-2-7 16,0-1 0-16,0 6 25 16,-12 4 0-16,-4 7 6 15,-2 6-6-15,-2 8-16 16,0 1-10-16,-5 1 0 16,8 13-2-16,0 6-1 15,10-1 0-15,7 2-1 16,0-4-37-16,21-4-75 15,6-4-51-15,10-9-149 16,2 0-461-16</inkml:trace>
  <inkml:trace contextRef="#ctx0" brushRef="#br0" timeOffset="360960.2214">6355 1738 717 0,'0'0'194'15,"0"0"-114"-15,0 0 25 16,0 0-27-16,0 0-14 15,0 0 0-15,-48 90-30 16,48-63 11-16,0-2-27 16,1-4-7-16,14-6-3 15,-1-4-7-15,4-5 0 16,5-5 1-16,3-1 5 16,1 0-2-16,-1-18-4 15,-2-4 8-15,-3-5-8 0,-3 1 2 16,-2 4 6-1,-7 2-6-15,-3 6-3 0,-4 6 1 16,-2 3 4-16,0 5 33 16,0 0-38-16,0 0-11 15,0 3 0-15,-3 11 10 16,-6 6 1-16,1 4 7 16,4-5-3-16,4-2-4 15,0-2 0-15,0-4-1 16,12-5-4-16,7-1 5 15,7-5 3-15,4 0-3 16,-1-20-99-16,-5-8-350 16</inkml:trace>
  <inkml:trace contextRef="#ctx0" brushRef="#br0" timeOffset="361136.0472">6542 1652 922 0,'0'0'222'15,"0"0"-95"-15,0 0-57 16,0 0-14-16,0 0-56 16,0 0-16-16,18 0-49 15,2 0-281-15</inkml:trace>
  <inkml:trace contextRef="#ctx0" brushRef="#br0" timeOffset="362263.8484">6750 1917 355 0,'0'0'261'0,"0"0"-183"16,0 0 17-16,0 0 98 15,0 0-7-15,0 0-40 16,-8-7-58-16,19-8-67 16,4-5-15-16,4-3 2 0,5 1-8 15,-2 1 2-15,2 4-1 16,-4 5-2-16,2 7 1 16,-6 5-2-16,-1 0 2 15,-4 5-10-15,-2 14 10 16,-2 5-1-16,-6 3 0 15,-1 0-2-15,0-3-10 16,0-2 13-16,-4-6 9 16,0-5-1-16,1-7-4 15,3-4-2-15,0 0-2 16,0-12-16-16,14-7-30 16,2-3-5-16,1 5-26 15,-4 7 33-15,-2 3 43 16,-1 4-9-16,-3 3 3 15,-1 0 5-15,4 0-2 0,0 0 4 16,7 3 0-16,1-3 34 16,6 0 0-16,2 0-19 15,4-6 15-15,-3-10 29 16,-1-1-53-16,-7 2-5 16,-4 1 3-16,-9 4 2 15,-6 6-2-15,0 2 0 16,0 2-4-16,0 0-14 15,-5 2 12-15,-8 10 2 16,1 7 0-16,4 0 6 16,4-2-1-16,4-2 12 15,0-2-10-15,2-4-4 0,12-2 7 16,4-5-2-16,2-2-6 16,2 0 1-16,2 0 12 15,0-4-9-15,-2-6-3 16,1-2-3-16,-6 4 5 15,-5 4-8-15,-4 1 3 16,-5 3-1-16,3 0 1 16,-6 0 0-16,0 0-12 15,0 4 10-15,0 6-3 16,0 0 2-16,0 3 6 16,0-2 6-16,-2-2-9 15,2 2 6-15,0-2-6 16,0-1 0-16,0-3 0 0,9 1 3 15,8-5-3-15,4-1 2 16,2 0 5-16,1 0-3 16,-4-1-4-16,-1-5 2 15,-5 1 6-15,-6 2-8 16,-5 3 0-16,-3-2 7 16,0 2-14-16,0 0 1 15,0 0-6-15,0 0 9 16,0 0 2-16,0 7 1 15,0 2 4-15,0-1-4 16,0-2-3-16,2-3 3 16,7-3 3-16,4 0 2 0,-2-2 4 15,-1-10-1-15,-4-2-5 16,-2-1-3-16,-2 2-3 16,-2 0 2-16,0 4-8 15,-2 3-11-15,-9 4 9 16,-1 2 3-16,0 0 2 15,1 5 6-15,1 7 0 16,1 4 9-16,6-3 6 16,3 3-15-16,0-3 1 15,7-2-1-15,19-1 0 16,6-10-58-16,7 0-444 16</inkml:trace>
  <inkml:trace contextRef="#ctx0" brushRef="#br0" timeOffset="363033.8691">8323 1864 883 0,'0'0'268'16,"0"0"-206"-16,0 0 22 15,0 0-38-15,0 0 17 16,0 0-27-16,-76 56-22 15,72-37-11-15,4-4-3 16,0-2 0-16,9-7-1 16,16-3 1-16,3-3 1 15,2-8-1-15,-6-10-1 16,-3-5-17-16,-9 1-25 16,-9 1 14-16,-3 1 0 0,0 6-11 15,-3 5 29-15,-12 6-39 16,3 3 43-16,0 2 3 15,3 10 4-15,3 3 1 16,5-1 0-16,1-1-2 16,0-4 1-16,6-2 0 15,10-4 1-15,5-3 10 16,1 0-5-16,8-17-6 16,0-4 13-16,-3-2-8 15,-2 2-1-15,-10 3 7 16,-5 6-8-16,-5 3 4 15,-5 8 33-15,0 1 13 16,0 0-53-16,-10 18 12 16,-10 11-3-16,-4 8 5 0,2 5-8 15,4 0 7-15,3 0-2 16,8-6-11-16,5-8 3 16,2-4-7-16,2-9 3 15,14-8-11-15,11-7 12 16,4 0 0-16,1-15-29 15,-2-7-36-15,-10-1-38 16,-8 6 51-16,-12 3 52 16,0 6 4-16,-13 3 3 15,-8 5 14-15,-5 0-5 16,3 0 18-16,3 7-31 16,7 2-3-16,10-1-6 15,3-8-227-15,1 0-441 0</inkml:trace>
  <inkml:trace contextRef="#ctx0" brushRef="#br0" timeOffset="363261.3383">8714 1777 872 0,'0'0'80'0,"0"0"-65"16,0 0 40-16,87-4 25 0,-49 4-28 16,0 0-41-16,-4 0-5 15,-6 0-6-15,-13 0-224 16,-9 0-209-16</inkml:trace>
  <inkml:trace contextRef="#ctx0" brushRef="#br0" timeOffset="363426.1042">8897 1789 730 0,'0'0'238'15,"0"0"-58"-15,0 0-80 16,0 0-36-16,0 0-14 16,0 0-5-16,-33 95-1 15,32-63-8-15,1 2-13 16,0-3-23-16,0-5 7 16,1-4-7-16,12-9-40 0,0-9-94 15,2-4-148-15,-1-7-314 16</inkml:trace>
  <inkml:trace contextRef="#ctx0" brushRef="#br0" timeOffset="364293.388">8966 1928 440 0,'0'0'490'0,"0"0"-482"16,0 0 20-16,0 0 62 16,0 0-17-16,0 0-17 15,72 9 19-15,-44-10-49 16,-1-13-3-16,-2-5-4 15,-3-3-16-15,-6-2 3 0,-7 2-3 16,-5-2-1-16,-4 5-1 16,0 4 0-16,0 3 10 15,0 3-5-15,-3 6 29 16,2 3 13-16,-1 0-46 16,1 7 1-16,-5 13-6 15,1 10 6-15,-1 4 6 16,1 2-5-16,-2-3 14 15,3-4-1-15,-1-1-5 16,2-10-4-16,2-4 6 16,1-9-9-16,0-3-2 15,0-2-3-15,0-2 7 16,6-13-2-16,10-7-5 16,8-2-41-16,0 5-30 15,-2 4 18-15,-3 9-19 0,-5 6 24 16,-3 0 25-1,0 3 6-15,-3 8 15 0,1 2-2 16,1 0 4-16,1-3 0 16,5-3 2-16,4-4 2 15,3-3-2-15,6 0 7 16,-3 0-1-16,1-13-2 16,-4-3-2-16,-2-1-3 15,-7 3 9-15,-6 6-8 16,-3 4-2-16,-5 4 0 15,0 0-4-15,-5 4-29 16,-13 14 33-16,0 3 2 0,-1 1 46 16,8-1-7-1,4-1-23-15,4-6-10 0,3-5-3 16,0-1-5-16,3-5 0 16,13-3 8-16,2 0-1 15,2 0-1-15,2-11 2 16,1-7-3-16,-1-3-5 15,-4-2-6-15,-2 4 4 16,-7 0-3-16,-6 6 5 16,-3 4 11-16,0 6-6 15,0 1 11-15,0 2 9 16,0 0-25-16,0 2-12 16,0 16 10-16,0 8 2 0,0 3 0 15,0 2 6 1,0 3-6-16,-6 0 10 0,-4-2-4 15,-2-5 3-15,2-4-5 16,-1-9 12-16,8-6-9 16,3-6-4-16,0-2-3 15,0-7 4-15,18-14-13 16,11-8 9-16,8-1-42 16,3 4-30-16,-6 5-88 15,-4 4-121-15,-5 6-396 16</inkml:trace>
  <inkml:trace contextRef="#ctx0" brushRef="#br0" timeOffset="364458.0246">9882 1947 809 0,'0'0'555'0,"0"0"-489"15,0 0-8-15,0 0 3 16,0 0-53-16,0 0-3 15,0 29-10-15,-3-5-72 16,-25 2-214-16</inkml:trace>
  <inkml:trace contextRef="#ctx0" brushRef="#br0" timeOffset="381231.6843">7791 16442 135 0,'0'0'619'0,"0"0"-516"0,0 0-44 16,0 0 6-16,0 0 44 16,0 0-34-16,0 0 10 15,0 0-47-15,-15-4-28 16,15 4 1-16,0-2-7 15,3 2-8-15,18 0 5 16,13-3-4-16,12-4 2 16,14 2-1-16,4-4-164 15,-6-3-186-15</inkml:trace>
  <inkml:trace contextRef="#ctx0" brushRef="#br0" timeOffset="385249.3928">10497 87 448 0,'0'0'80'16,"0"0"-28"-16,0 0 7 15,0 0 62-15,0 0 27 16,0 0-30-16,0 0-61 16,0 0-13-16,0-28-18 15,0 28-4-15,0 0-12 16,0 0-1-16,0 0-4 15,0 0 2-15,0 0 7 16,0 0 3-16,0 0-1 16,0 0-5-16,0 0-11 15,0 0-1-15,0 8 1 0,-2 15 2 16,-2 2-1 0,4 8 4-16,0 4 12 15,0 2-12-15,0 5 9 16,0 2 2-16,0 2-5 0,0-1-1 15,0 0 3-15,7-1-2 16,2 3-5-16,-2 1 9 16,0 4-14-16,3 1 5 15,-1 4-1-15,-2 0 5 16,1 2-1-16,1 1 0 16,-2 0-3-16,1-2 0 15,1 1-5-15,1-3 3 16,0 0 0-16,1-2 5 15,-1 1-6-15,1 2 0 0,-2 0 11 16,-3-3-14 0,1-4 6-16,-1-3 9 0,-3 1-12 15,2 3 1-15,-2 0 2 16,0 5-6-16,4-7 3 16,-4-1 7-16,3-3-10 15,0-5-6-15,0-2 6 16,0-1 12-16,3-3-8 15,-3 1-4-15,0-4 2 16,-1 1-4-16,1-1 4 16,-1-5-2-16,-1-2 3 15,1-2 8-15,-2-4-11 16,2-3 0-16,-1 0 3 16,0-8-8-16,-2-2 13 15,-1-6-4-15,1-1-1 0,-2 0-2 16,0 0 1-16,0 0 1 15,0 0 1-15,4-6 2 16,1-8 0-16,-1 0-12 16,4-1-5-16,-2 4-84 15,-5 5-43-15,-1 4-111 16,-7 0-158-16</inkml:trace>
  <inkml:trace contextRef="#ctx0" brushRef="#br0" timeOffset="387949.7232">834 1760 301 0,'0'0'91'16,"0"0"-29"-16,0 0 9 0,0 0 66 15,0 0-28-15,0 0-1 16,0-4-37-16,0 4-13 16,0 0 3-16,-3 0-27 15,3 0-15-15,0 0-8 16,0 0-11-16,0 0-1 16,0 0 0-16,0 0-13 15,6 7 14-15,9 2 2 16,3-1 16-16,9 1-11 15,4 1 22-15,8-3-19 16,7-2 1-16,9-2 8 16,5-3-3-16,10 0-8 15,10-4-8-15,4-7 5 16,6 0-4-16,-2-4 3 16,0 5-8-16,-2-4 1 15,-4 4 3-15,-7 1 2 16,-11-2-1-16,-6 4 1 0,-12-3-1 15,-13 5 0-15,-6 3 0 16,-9-5 3-16,-2 7 2 16,-2-3 2-16,0 1 6 15,0-1 0-15,-1 3-10 16,-2-3-1-16,-2 3-3 16,1 0 2-16,-4 0 0 15,-3-1-3-15,-1 1 2 16,-2 0-2-16,0 0-1 15,0 0-90-15,3 0-136 0,-3 7-62 16</inkml:trace>
  <inkml:trace contextRef="#ctx0" brushRef="#br0" timeOffset="389358.1322">11214 1680 708 0,'0'0'112'16,"0"0"-80"-16,0 0-22 0,0 0 6 15,0 0 12-15,0 0-6 16,14 0-9-16,11-1-4 16,11-5 1-16,10 2 2 15,9-2 7-15,7 1 6 16,10-2-10-16,12-2-9 16,10 1 22-16,12-3-20 15,6-2-2-15,2 4-4 16,0-6 0-16,-4 0 3 15,-4 1 1-15,-3-1-4 16,-7 1 0-16,-6 0 7 16,-6 2-9-16,-14 2 4 15,-12 0 8-15,-13 8 5 16,-14-1-15-16,-11 3 17 16,-10 0 6-16,-2 0-2 0,-7 0 5 15,2 0-12-15,-1 0 20 16,-2 0-31-16,1 0 16 15,-1 0-21-15,0 0 4 16,2 0-10-16,5 0 6 16,5 0-121-16,-3 4-73 15,-4-4-249-15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45:29.25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21727 7715 30 0,'0'0'344'15,"0"0"-326"-15,0 0-10 16,0 0 11-16,0 0 10 16,83 0 72-16,-58 0-25 15,2 0-35-15,6 0 14 16,4 0-34-16,5 0 26 16,6 0-39-16,3 0-5 15,2-2 33-15,7-3-16 16,10 0 15-16,3 0 17 15,9-3-49-15,8 1 32 0,8 1-20 16,5 0-10-16,6 4 18 16,-1 1-17-16,5-1 1 15,-4 2-1-15,0 0 5 16,-4 0-6-16,-6 0-5 16,-7 0 3-16,-5 0-6 15,-1 0 5-15,-2 0-2 16,-5 0 14-16,1 0-6 15,-3-4-1-15,-4-4 1 16,-8 0-7-16,-2 0 16 16,-6-1-15-16,-5 3 7 15,-9-1 16-15,-9 4-22 16,-4-2 14-16,-4 3 4 16,-6-1-5-16,-3 2 13 15,-4-2-28-15,-5 3 12 0,-4-3-2 16,-2 3-3-1,-2-1 4-15,0-1-5 0,0 2-4 16,0 0 3-16,0 0-3 16,0 0-3-16,0 0 0 15,0 0-20-15,-10-3-119 16,-16-5-229-16</inkml:trace>
  <inkml:trace contextRef="#ctx0" brushRef="#br0" timeOffset="2320.9166">17975 7735 178 0,'0'0'199'0,"0"0"-123"15,0 0-61-15,0 0 2 16,0 0 24-16,0 0 19 16,-5-14-8-16,15 11-26 15,6 0-18-15,5 3 16 16,7-2-11-16,7 0 16 16,6 1 16-16,9-2-27 0,6-2 24 15,7-1-37-15,6 0 2 16,5-1 11-16,5-2-8 15,5 1-1-15,2-1-7 16,5 0 6-16,2 1-8 16,2-1 0-16,2 3 6 15,4 2-17-15,0-1 13 16,3 2-2-16,5-2 2 16,-3 1 9-16,0 2-17 15,-5-1 6-15,0 3 0 16,-1-3-1-16,2 2 7 15,4-2-5-15,-3-2-1 0,-2 0-3 16,0-1 3-16,-3 0 0 16,0-1 6-16,2 2-10 15,-4 0 5-15,2 1-1 16,-6-2 0-16,-2 2 4 16,-4-2-4-16,0 1 0 15,0-1 2-15,0 1-4 16,-4-1 2-16,-7 1 0 15,3 0 0-15,-4-1 8 16,4 1-10-16,-1 1 2 16,-5-1 0-16,-3 2 14 15,-3 3-13-15,1-3 2 16,-1 1 21-16,-5 0-14 0,-1 1 14 16,0 0-24-16,-5-1 6 15,2 1 6-15,3 1-8 16,-1-2 10-16,2-1-8 15,-5-1 8-15,-1 0-12 16,-5 0-2-16,0-3 3 16,0 2 18-16,1 0-20 15,-3 1 1-15,-2 0-1 16,-6 0 8-16,-2 4-13 16,-7 0 4-16,-6 0 0 15,-6 0-2-15,-6 0 2 16,-7 0-12-16,-3 0-28 0,-3 4-116 15,0-4-15 1,-23 0-342-16</inkml:trace>
  <inkml:trace contextRef="#ctx0" brushRef="#br0" timeOffset="5867.2908">1383 7843 151 0,'0'0'28'0,"0"0"15"0,128 0 97 16,-68-7-57-16,10-5-1 15,5 1-35-15,2-2 15 16,2 3-13-16,3-5-28 16,3 1 15-16,-1-1-16 15,1 1-10-15,4-3 34 16,5 4-22-16,6-1-5 0,2 3 1 16,1 0-12-16,-1 2 13 15,0 6-19-15,-2 0 0 16,1 1 10-16,-4 2-5 15,-3 0-5-15,-1 0 0 16,-4 0 5-16,1 0-10 16,4 0 5-16,3 0 0 15,3 0 2-15,4 0 3 16,-4-1-5-16,0-2 0 16,-2 1 1-16,-1-1-1 15,-4 1 0-15,-4 0 0 16,1 2-5-16,-4 0 5 15,-2 0 0-15,4 0 0 16,3 0 8-16,3 7-11 0,4 2 3 16,5 1 0-16,0-1 1 15,6 1-1-15,3-3 0 16,-2-4-4-16,2 1 15 16,-2-4-15-16,-4 0 4 15,3 0 0-15,-1 0 3 16,-2 0-1-16,1 0-2 15,-1-4 6-15,-6 3-3 16,1 1-3-16,0 0 0 16,-2 0 6-16,-5 0-3 15,0 0 1-15,-3 0-4 16,3 3 0-16,0 2 2 16,7-3-2-16,1 1 0 0,3-2 8 15,0 1-10-15,-3-1 2 16,3 0 0-16,-3 1-7 15,-4 1 15-15,-3-1-8 16,-4 3 0-16,-4-1 0 16,0 1-7-16,-1 1 7 15,4-1 0-15,1 0 2 16,0 2 9-16,0-4-12 16,-3 3 1-16,1-2-4 15,2 2-4-15,0 0 8 16,0 0 0-16,-2 1 0 15,2 0 4-15,-3 0-4 16,2-1 0-16,4 0 2 0,3-1-5 16,8 1 4-16,5-4-1 15,2-2 2-15,4 0-2 16,-4 0 0-16,1 0-1 16,-4 1 10-16,-7 2-18 15,-2 0 9-15,1-3 0 16,3 3-2-16,3-2 11 15,3 0-9-15,1 1 0 16,0-2 3-16,1 1-13 16,2 2 11-16,1-1-1 15,-3-1 2-15,-4 5 3 0,-1-2-5 16,0 3 0-16,1-2 6 16,4 1-10-16,1-2 4 15,2 1-2-15,-4 0-3 16,6 0 10-16,-3-2-5 15,0 2 0-15,-5 1 12 16,-1-2-18-16,3 0 6 16,-2-1 0-16,3 0 1 15,-3 0 4-15,5-3-5 16,-4 4 0-16,-2-3 2 16,3 2-4-16,-4 0 2 15,-4 1 0-15,-4 0-6 16,-3 1 10-16,0-3-4 0,1 2 0 15,0-1 8 1,1 0-8-16,0 2 0 0,0-4-1 16,0 1-3-16,1 0 3 15,-2 1 1-15,-3-1 1 16,-3 2 3-16,-3-1-4 16,-2 2 0-16,-2-2 1 15,1-1-7-15,-1 1 11 16,2-2-5-16,1 2 0 15,-3-3 1-15,-2 0-2 16,-1 0-1-16,0 0 2 16,-3 0 0-16,-2-4 3 15,-3 1-3-15,-5 1 0 16,1-1 8-16,-5 1-12 16,-2-1 4-16,-3 0 0 0,-2 1-9 15,0-1 9-15,3 0 0 16,3 2 0-16,-2-1 14 15,1-1-16-15,-2-1 2 16,0 0 0-16,2 1-12 16,3-2 12-16,0-1 0 15,2 1 4-15,2-2 4 16,0 0-10-16,-4 2 2 16,2 1 0-16,-2-1-7 15,1-1 7-15,-1 3 0 16,-4-2 1-16,1 0 9 15,-3 0-15-15,3 1 5 16,1-1 0-16,3-1-5 0,-2 1 6 16,-3-2-1-16,-1 0 0 15,-1 0 4-15,-1-2-7 16,1 0 3-16,-4 2 0 16,-3-3 0-16,-1 3 0 15,-4-3 0-15,-2 3 0 16,-2-1 5-16,-4 1-6 15,-5 1 1-15,-2 2 0 16,-4 0-1-16,-7 4 1 16,-2 0 0-16,-4 0-2 15,-6 0-113-15,-4 0-90 16</inkml:trace>
  <inkml:trace contextRef="#ctx0" brushRef="#br0" timeOffset="20132.957">1480 12204 460 0,'0'0'235'15,"0"0"-116"-15,0 0-59 16,0 0 52-16,0 0-27 0,0 0 18 16,0 0-25-1,0 0-58-15,-25 0 7 0,25 0-11 16,0 0-5-16,0 0-11 15,0 0 0-15,1 10 8 16,11 3-9-16,10 1 1 16,-1 0 0-16,9-3 9 15,5-4 2-15,0-1-11 16,5-6 0-16,1 0 4 16,0-1-9-16,1-16 15 15,0-4-9-15,-3-3 5 16,-5-1 0-16,-3 5-10 15,-5 1 4-15,-7 4-8 16,-4 4 8-16,-1 3-62 0,-7 5-33 16,-1 3-95-16,-5 0-124 15,-1 0-144-15</inkml:trace>
  <inkml:trace contextRef="#ctx0" brushRef="#br0" timeOffset="21217.4653">2335 14117 610 0,'0'0'45'16,"0"0"36"-16,0 0-19 16,0 0 48-16,0 0-8 15,0 0-25-15,-30-24-31 16,30 24 7-16,0 0-40 16,0 0 4-16,0 0-16 0,0 0-1 15,0 11 0-15,13 7 0 16,8 2 9-16,-1 0-8 15,9-2 6-15,3-3-5 16,-2-3 1-16,7-5 3 16,3-3 5-16,-3-4-10 15,1 0 8-15,-7-9 2 16,3-5-8-16,-4-5 1 16,-3-1-4-16,-3 1 0 15,-5 2-3-15,-2 2 3 16,-6 6 0-16,-6 4-3 15,-2 5 0-15,-2 0-36 0,1 0-93 16,-1 9-5-16,-1 3-104 16,0 2-350-16</inkml:trace>
  <inkml:trace contextRef="#ctx0" brushRef="#br0" timeOffset="22288.2374">2362 16366 441 0,'0'0'77'15,"0"0"-15"-15,0 0-5 16,0 0 42-16,0 0-54 16,0 0 35-16,-14-16 16 15,14 15-52-15,0 1 14 16,0-2-19-16,0 2 7 15,0 0-21-15,0 0-22 16,0 0 2-16,0 0-5 16,0 5-2-16,15 8-1 15,2 0 6-15,6 3-3 16,0-2 8-16,1-1-2 0,2-1-4 16,1-3-2-1,3-3 1-15,1-2 1 0,-1-3 4 16,0-1 5-16,-3 0-7 15,1 0-2-15,0-8 17 16,-5-1-16-16,-2-2-1 16,1-3-2-16,-5 3 1 15,-1-1-1-15,-1 2 6 16,0 1-4-16,-3 1-4 16,1 3-6-16,-1 4-92 15,-4 1-59-15,0 0-113 16,-8 0-315-16</inkml:trace>
  <inkml:trace contextRef="#ctx0" brushRef="#br0" timeOffset="27133.1781">593 4986 492 0,'0'0'50'0,"0"0"-32"16,0 0-12-16,0 0 13 15,0 0 27-15,0 0 32 16,0 0-41-16,0-2-23 16,4 2-10-16,1 0 9 15,9 7 36-15,-2 5-12 16,3-2 8-16,3 3-12 15,3 1-7-15,3 0-4 16,1 0-22-16,1-1 23 16,2 1-20-16,0-5 10 15,1 2-2-15,-1-5-9 16,3 2 1-16,1-3 3 16,-1-3-2-16,2 0 9 15,1-2-12-15,6 0 6 0,2 0 20 16,7 0-15-16,2 0-8 15,3 0 3-15,1 0-6 16,-5 0 2-16,-2 0-3 16,-2-3 2-16,-2-3-1 15,0-2-1-15,-3-1-2 16,-1-1 2-16,-1 0 2 16,-6-3 3-16,4 0-5 15,-7-2 1-15,-2 3 17 16,0-4-11-16,-4 2-5 15,-1 0 4-15,2 0-1 16,-3 0-5-16,-1-2 8 0,-4 2-5 16,-1-1 15-16,1-1-9 15,-3 2-7-15,0 2 18 16,-1-3-17-16,-4 5-3 16,-1 0 8-16,-4 3-4 15,1-3 7-15,0 3-11 16,0-4 1-16,-2 3-1 15,0 1 1-15,3-1-1 16,-3 1 0-16,2 2 10 16,0-1-13-16,0 3 3 15,-1 0-6-15,-1 3 5 16,-1-2 1-16,-2 2 0 16,0 0-3-16,0 0 7 0,0 0-14 15,0 0 6-15,3 0 4 16,-2 0-1-16,1 7 1 15,-2-1 0-15,0 0 0 16,0 1-17-16,0 1 17 16,0 2-1-16,-5 2-24 15,-8 2-33-15,-2 3-78 16,-3 0-76-16,-9-1-191 16</inkml:trace>
  <inkml:trace contextRef="#ctx0" brushRef="#br0" timeOffset="31373.4394">21130 5141 588 0,'0'0'74'0,"0"0"-44"16,0 0 2-1,0 0 2-15,0 0 51 0,0 0-9 16,0 0 6-16,-22 0-45 16,22 0-20-16,0 0 25 15,0 0-34-15,0 0 24 16,0 0-20-16,0 0-8 16,0 0 8-16,3 0-10 15,9 0-2-15,4 0 1 16,8 0 3-16,9 0-4 15,4 0 0-15,12-3 5 16,7 0-5-16,10-1 4 16,6-3-4-16,1-1 0 15,5 1-3-15,1-4 3 16,0 3 0-16,6-4 0 16,-2 2 4-16,0 2-4 15,0-2 0-15,0 2 0 0,-1 0 3 16,-4 2-6-16,-2 0 3 15,-6 1 0-15,-1-2-5 16,2 3 11-16,0-2-6 16,2 1 0-16,-2-2 7 15,-7 0-14-15,-1-1 5 16,-5-1 2-16,-7 2-1 16,-3-1 1-16,-11 1 0 15,-6-1 0-15,-8 4 7 16,-8-1-7-16,-5 2 0 0,-6 1 0 15,-2 1 3 1,-1-1-2-16,-1 1-1 0,0-1 0 16,0 2 4-16,0 0-8 15,5 0-6-15,-2 0-116 16,-1 2-157-16</inkml:trace>
  <inkml:trace contextRef="#ctx0" brushRef="#br0" timeOffset="32767.2792">1987 6472 41 0,'0'0'292'16,"0"0"-222"-16,0 0-40 15,0 0 26-15,0 0-24 16,0 0 34-16,-55-27 37 16,55 27-47-16,0 0 7 15,0 0-44-15,0 0-16 16,0 0-3-16,0 0 0 15,6 0 0-15,13 7 2 0,5-2 8 16,6-3-10-16,6 0 0 16,4-2 0-16,8 0 22 15,5 0-8-15,7 0-3 16,9-8 0-16,10-3-1 16,12 1-6-16,10-2 3 15,-1 1-3-15,0 1 3 16,0 0-7-16,-6 2 0 15,0-3-2-15,-3 4 10 16,-5-6-10-16,-2 1 2 16,-5-2 0-16,-4 0-6 15,-7 0 10-15,-2 0-4 16,-6 4 0-16,2 1 7 0,-5 3-7 16,-6 1 0-1,-2 2 1-15,-9 3-1 0,-1-3 9 16,-8 3-9-16,-1-4 1 15,-6 2 4-15,-6-3 14 16,1 2-7-16,-5-2 6 16,-3 0-4-16,3 3-11 15,-2-2-1-15,3 1-4 16,0 2 5-16,1-1-12 16,1 2-117-16,-9 0-177 15</inkml:trace>
  <inkml:trace contextRef="#ctx0" brushRef="#br0" timeOffset="72401.0573">8930 12356 365 0,'0'0'51'0,"0"0"47"0,0 0-77 15,0 0-2-15,0 0 26 16,0 0 42-16,0 0-34 16,0 0-8-16,0 0-24 15,0 0-21-15,0 0 7 16,-19-17-7-16,28 17 0 16,6 0 0-16,3 0 1 15,7 0 0-15,2 7 14 16,6-3-11-16,1 2 0 15,6 2 11-15,4 0-10 16,8 0 4-16,0 3-9 16,2-1 0-16,1-2 8 15,-3 2-8-15,3 0 3 16,-2 0-3-16,-1-1 7 0,1 1-7 16,1-3 0-16,-2 0 0 15,2 1-5-15,0-1 10 16,-1-3 0-16,3 2-5 15,2-2-1-15,3-1-1 16,-1 1 2-16,-2 0 0 16,-3 0 0-16,-3 1 2 15,0-3-2-15,1 1 0 16,2-1-4-16,0-2 4 16,-3 0 0-16,-4 0 4 15,-2 1-12-15,-4 0 14 16,-2 1-6-16,-1-1 0 0,-2 1 0 15,-1-1-2-15,0 1 2 16,-2 0 0-16,3 0-1 16,-1-2 8-16,-2 0-7 15,1 0 0-15,-1 0 7 16,1 3-16-16,-1-1 9 16,4-1 0-16,-3 1-4 15,2-1 10-15,1 1-6 16,0-1 0-16,-1 1 8 15,-1-2-14-15,-3 0 6 16,1 0-1-16,1 0-6 16,-2 0 6-16,5 0 1 15,0 0 6-15,0-6 4 0,2 1-20 16,2 0 7-16,-3 0 3 16,3-1-2-16,-3 2 6 15,0 0-4-15,1-1 0 16,0 3 8-16,0-4-12 15,-1 2 4-15,0 1 0 16,0-1 4-16,0-1-3 16,-2 2 0-16,3-1-1 15,-5 3 7-15,0-1-10 16,-5 1 3-16,-4 0 0 16,0-1 8-16,-6 2-7 15,0-1 4-15,-2-1-5 0,-3-1 4 16,0 3-4-16,-7 0 0 15,-5 0 6-15,-2 0-12 16,-1-2 6-16,0 2 0 16,0 0 1-16,0 0 10 15,0 0-13-15,0 0 2 16,0 0-9-16,0 0-70 16,-6 0-110-16,-7 0-247 15</inkml:trace>
  <inkml:trace contextRef="#ctx0" brushRef="#br0" timeOffset="78833.7878">17123 10118 414 0,'0'0'275'0,"0"0"-176"16,0 0-54-16,0 0-4 16,0 0 100-16,0 0-71 15,0 0 13-15,-6-51-38 16,5 51 16-16,0 0-23 16,-4 0 2-16,-1 0-29 15,-4 1 7-15,-10 15-18 16,-2 6 0-16,-5 7 10 0,5 1-8 15,1 3 4-15,5 0 4 16,10 1-3-16,3 3-7 16,3 0 7-16,0 0 2 15,4-5-1-15,12-3-4 16,6-2-1-16,1-7-1 16,4-2 6-16,4-5-11 15,1-6 3-15,1-1 0 16,-1-6 8-16,0 0-8 15,-4 0 0-15,0-3-20 16,-2-7-169-16,-7-2-196 16</inkml:trace>
  <inkml:trace contextRef="#ctx0" brushRef="#br0" timeOffset="80100.2767">17474 9967 325 0,'0'0'262'0,"0"0"-164"16,0 0-12-16,0 0 23 16,0 0 0-16,0 0-14 15,-13-19-31-15,11 18-61 16,1 1 26-16,1 0-12 16,0 0-10-16,-3 0-11 15,-2 6 4-15,1 13 0 16,-4 6-1-16,2 4 7 15,3-4-8-15,2-2 2 16,1-4 0-16,0-5 3 16,0-3-3-16,4-3 0 15,8-7-3-15,2-1 14 16,2 0-12-16,2-2 1 0,-4-13 0 16,-3 1 6-16,-6-3-3 15,-5 3-3-15,0 0 0 16,0 3-9-16,-14 4 8 15,1 2-49-15,-4 5-51 16,1 0-6-16,0 0-28 16,2 0-75-16,0 0-74 15</inkml:trace>
  <inkml:trace contextRef="#ctx0" brushRef="#br0" timeOffset="80583.9041">17461 9864 846 0,'0'0'114'0,"0"0"-114"16,0 0 0-16,0 0 60 15,0 0 29-15,0 0-12 16,-33 94-37-16,29-63-3 0,4 1 6 16,0-2-31-1,0-2 33-15,7-6-37 0,2-8 0 16,1-3-2-16,2-7-5 16,2-4-1-16,5 0 15 15,3-12-10-15,2-14-3 16,3-2 6-16,-3-2-7 15,-6 2 1-15,-6 4-2 16,-5 7 0-16,-2 8 4 16,-4 3 2-16,-1 6 3 15,0 0 15-15,0 0-21 16,0 0-6-16,0 6 3 16,0 10 0-16,0 6-1 15,0 1 5-15,0-2-4 0,11-2 0 16,1-2 6-16,5-4-17 15,5-2 1-15,4-11-180 16,4 0-250-16</inkml:trace>
  <inkml:trace contextRef="#ctx0" brushRef="#br0" timeOffset="80983.7691">17917 10014 797 0,'0'0'93'0,"0"0"-63"16,0 0 47-16,0 0 16 0,-52 85-64 15,52-71-9 1,0-1-14-16,11-4 0 0,2-4-7 16,0-5 7-16,0 0 3 15,0-1 2-15,-1-15-6 16,-1-4 6-16,-3-4-11 15,-5-1 5-15,-3-3 2 16,0 2-3-16,0-1 1 16,0 1 28-16,0 1-21 15,0 1 28-15,12 7-31 16,4 2-6-16,5 7-3 16,4 4-1-16,-1 4 1 15,3 0 0-15,-3 7-10 16,-6 13 8-16,-8 10 2 0,-8 3 0 15,-2 3-6-15,-3 0 8 16,-15-2-2-16,-1-3 11 16,4-2-11-16,0-4-90 15,2-8-245-15</inkml:trace>
  <inkml:trace contextRef="#ctx0" brushRef="#br0" timeOffset="81621.4675">17814 10558 293 0,'0'0'537'0,"0"0"-506"16,0 0 41-16,0 0 13 15,0 0 14-15,0 0-23 16,-49 32-66-16,49-21 17 16,0-1-26-16,0-3 3 0,12-2 16 15,6-4-14 1,1-1 20-16,1 0-6 0,-3 0-16 16,-5 0 4-16,-1-6-8 15,-2 3 2-15,-3 0-10 16,0 2 6-16,-3 1-48 15,-1 0 2-15,2 0-25 16,-1 0 28-16,0 0 21 16,1 0 7-16,-3 0 11 15,3 0 1-15,-1 0-144 16,-2 0-65-16</inkml:trace>
  <inkml:trace contextRef="#ctx0" brushRef="#br0" timeOffset="81749.2482">17814 10558 871 0</inkml:trace>
  <inkml:trace contextRef="#ctx0" brushRef="#br0" timeOffset="82050.4321">17814 10558 871 0,'-39'87'135'0,"39"-92"-54"0,0 0-50 0,0-1 58 0,11 3-44 16,2 1-36-16,1 2 5 15,1 0-14-15,-3 2 3 16,2 15-3-16,-6 2-6 16,-4 3 6-16,-4 0 2 15,0 2 2-15,-7-2 4 0,-9 0-8 16,-3-3 0-16,2-7 15 16,3-4-11-16,6-5 3 15,3-3 6-15,3 0-9 16,2-9-4-16,0-5-8 15,8 0 4-15,11 3-2 16,2 3-1-16,2 4 1 16,1 2 6-16,1 2 0 15,0 0-4-15,2 3 7 16,0 4-3-16,-1 2 1 16,1-2 12-16,1-1-11 15,1-3-2-15,1-3-128 16,-2-3-282-16</inkml:trace>
  <inkml:trace contextRef="#ctx0" brushRef="#br0" timeOffset="82416.2796">18372 10082 479 0,'0'0'345'0,"0"0"-263"15,0 0-59-15,0 0-15 16,0 0 57-16,0 0 52 15,50 47-73-15,-28-14-19 16,-6 10 34-16,-4 6-15 16,-7 8 7-16,-5 6-41 15,0 3 3-15,-14 2-12 16,-8-8 10-16,-7-2-11 16,-5-5 0-16,-2-5-8 15,-1-4-58-15,0-10-161 16,-1-9-191-16</inkml:trace>
  <inkml:trace contextRef="#ctx0" brushRef="#br0" timeOffset="83154.4221">17388 11143 781 0,'0'0'109'16,"0"0"-83"-16,0 0-21 15,0 0 1-15,0 0 92 16,0 0-78-16,-3-4-11 16,3 4-11-16,11 0 4 0,9 0 22 15,8 0 33 1,17-8-10-16,15-5-10 0,14-4-3 16,19-3-19-16,10-2-4 15,10-2-6-15,3 1 0 16,-1 0-5-16,-10 3 8 15,-13 4-17-15,-14 1 9 16,-16 3 0-16,-13 4 3 16,-13 1-1-16,-10 4-2 15,-14 0 0-15,-2 1-7 16,-5 1-1-16,-1 1-55 16,-3 0-41-16,-1 0-13 15,0 0-82-15,0 0-65 16</inkml:trace>
  <inkml:trace contextRef="#ctx0" brushRef="#br0" timeOffset="84321.5353">18135 11422 522 0,'0'0'253'16,"0"0"-171"-16,0 0 13 16,0 0-8-16,0 0 2 0,0 0-19 15,-52-17-53 1,29 17 2-16,1 8 11 16,-2 4-27-16,5 5 9 0,5-4-4 15,8 3-1-15,5-1-7 16,1 0 0-16,0 3-6 15,12-1 2-15,7 0 4 16,-1-1 9-16,0 0-8 16,-5 0-1-16,-2-2 0 15,-7 1 0-15,-4 1 2 16,0 0 0-16,-3 1 0 16,-13-3 0-16,1-3 14 15,0-3-14-15,4-2 9 0,7-3-11 16,4-3-4-16,0 0-36 15,9-17-228-15,12-11-278 16</inkml:trace>
  <inkml:trace contextRef="#ctx0" brushRef="#br0" timeOffset="84656.9047">18278 11411 715 0,'0'0'96'0,"0"0"-69"16,0 0 26-16,0 0 22 0,0 0-22 16,0 0-38-1,63-14-14-15,-54 25 6 16,-2 6-6-16,-5 0 0 0,-2 1 21 16,0 2-21-16,-9 0 13 15,-9-1-13-15,4-5 2 16,5-4 3-16,1-3 0 15,6-4-6-15,2-1 0 16,0 3-3-16,2-1 3 16,17 3 7-16,6-2-4 15,5-1 15-15,-2 0-13 16,1-2 2-16,-9 2-7 16,2 1 2-16,-9 1-5 15,-4-3-125-15,-9-1-284 16</inkml:trace>
  <inkml:trace contextRef="#ctx0" brushRef="#br0" timeOffset="85136.6425">17902 11276 690 0,'0'0'96'0,"0"0"-93"16,0 0 11-16,0 0 12 15,0 0 80-15,-62 96-26 16,46-58-39-16,2 6 26 16,2 5-12-16,6 3-17 15,2 3 2-15,4 2-11 0,0-1-7 16,7-1 32-16,8 1-51 15,9 1 12-15,1-1-15 16,5-5 5-16,6-3-11 16,3-6 6-16,8-8-4 15,1-6-30-15,1-16-172 16,-4-12-157-16</inkml:trace>
  <inkml:trace contextRef="#ctx0" brushRef="#br0" timeOffset="85583.4641">18411 11944 737 0,'0'0'141'0,"0"0"-125"16,0 0 46-16,0 0 52 16,0 0-39-16,0 0-27 15,-41 84-33-15,41-73 3 16,14-4-10-16,2-2-3 16,1-5 15-16,4 0-17 15,-1-9 0-15,0-7 17 16,-5 0-15-16,-3-3-1 0,-5 4 8 15,-4 6-7-15,2 4 5 16,-5 3 17-16,0 2 22 16,0 0-28-16,0 0-18 15,0 0-6-15,0 10-7 16,0 7 8-16,1 4 2 16,1 0 2-16,4 1 3 15,1-5-10-15,1-3 10 16,5-8-8-16,2-2 3 15,4-4-153-15,1-5-121 16,-2-14-562-16</inkml:trace>
  <inkml:trace contextRef="#ctx0" brushRef="#br0" timeOffset="85983.4191">18711 11304 675 0,'0'0'329'0,"0"0"-221"0,0 0-92 15,0 0-16-15,0 0 0 16,0 0 65-16,48 21-30 16,-17 1 3-16,3 4 1 15,-4 6-16-15,-1 13 3 16,-8 9-18-16,-4 10-1 16,-10 10 31-16,-7 0-36 15,0 1 12-15,-19 0-11 16,-5-5 19-16,-3-6-28 15,0-8 6-15,2-7 0 16,0-8-6-16,4-8 6 16,3-8-105-16,-1-8-147 0,-3-14-519 15</inkml:trace>
  <inkml:trace contextRef="#ctx0" brushRef="#br0" timeOffset="89085.601">19650 9922 702 0,'0'0'111'0,"0"0"-80"16,0 0 16-16,0 0 100 15,0 0-72-15,0 0-13 16,0 0 3-16,-46 9-47 0,25 5-7 15,-5 5 22-15,0 3-15 16,1 3 14-16,1 2 1 16,6 4-29-16,2 1 10 15,6 2-13-15,7-4 3 16,3-2 1-16,0-8 2 16,17-1-4-16,7-5-3 15,10-4 0-15,4-5 15 16,3-3-13-16,1-2-2 15,0 0-6-15,-5-5-191 0,-7-7-223 16</inkml:trace>
  <inkml:trace contextRef="#ctx0" brushRef="#br0" timeOffset="89362.9496">20003 9871 854 0,'0'0'138'16,"0"0"-117"-16,0 0 40 16,0 0 34-16,0 0-29 15,-87 54-7-15,74-31-19 0,5 2-18 16,3 5 9-16,5-2-28 15,0 1 18-15,0-2-20 16,14-1 1-16,4-2 2 16,3-1-4-16,4-2-3 15,2-9-140-15,-2-6-275 16</inkml:trace>
  <inkml:trace contextRef="#ctx0" brushRef="#br0" timeOffset="89716.4402">20308 9911 238 0,'0'0'644'0,"0"0"-573"15,0 0 6-15,0 0 2 16,0 0-32-16,0 0-38 16,-43 14 18-16,38 3-26 15,1 2 4-15,4-3 8 16,0-3-11-16,0-2 0 0,0-3-2 15,7-6 5-15,4-2-14 16,2 0-8-16,-1-2-186 16,-3-13-273-16</inkml:trace>
  <inkml:trace contextRef="#ctx0" brushRef="#br0" timeOffset="90166.6546">20308 9911 737 0,'4'1'187'0,"-9"-1"-95"15,2 0-4-15,0 0-19 16,-2 7-16-16,1 10-27 16,2 3 0-16,2 1 2 15,0-1-19-15,0-1 16 16,9-4-18-16,4-6-7 15,1-2 12-15,4-6-7 16,1-1 4-16,2 0 2 16,0-11-9-16,-3-5 12 15,-1-2-14-15,-3 0 6 16,0 0-2-16,-5 1-4 16,-2 3 0-16,-4 5 6 15,-1 4-2-15,-1 2 21 0,-1 3-3 16,0 0-21-16,0 0 3 15,0 3-4-15,0 11 0 16,0 8 7-16,0 2-7 16,3-2 8-16,1 0 0 15,1-5 2-15,1 0-11 16,2-2 1-16,-1-6 0 16,1-6-6-16,3-3-7 15,6 0-86-15,-2-5-141 16,1-10-381-16</inkml:trace>
  <inkml:trace contextRef="#ctx0" brushRef="#br0" timeOffset="90667.0427">20761 9969 682 0,'0'0'58'0,"0"0"31"16,0 0 46-16,0 0 4 15,0 0-45-15,0 0-40 16,-11 71-28-16,11-61 8 16,0-3-32-16,0 0 6 15,6-3 8-15,5-3-13 16,3-1 6-16,-2 0-9 0,1-2 2 15,-2-9 7-15,-5-5-2 16,-5 2-7-16,-1-3 0 16,0 0 4-16,-3 0-4 15,-9 2 2-15,0 0 0 16,1 6 1-16,5 0 2 16,2 4-5-16,4-2 6 15,0 3-4-15,7 0-2 16,9 0 0-16,0 3 6 15,1 1-6-15,-2 0 3 16,-2 0-3-16,-3 10-2 16,-2 6-6-16,-6 6 4 0,-2 1 4 15,0 3 0-15,-5-2 7 16,-3-4 1-16,5-3-8 16,3-5 0-16,0-5-90 15,8-7-202-15,11 0-244 16</inkml:trace>
  <inkml:trace contextRef="#ctx0" brushRef="#br0" timeOffset="90825.1106">21021 10069 809 0,'0'0'108'16,"0"0"-22"-16,0 0 47 15,0 0-44-15,-31 91-39 0,31-73-48 16,0-3 14-16,0-2-16 15,6-4-8-15,8-9-222 16,3 0-431-16</inkml:trace>
  <inkml:trace contextRef="#ctx0" brushRef="#br0" timeOffset="91166.8784">21197 9922 694 0,'0'0'227'0,"0"0"-171"16,0 0 38-1,0 0-20-15,0 0-27 0,0 0-18 16,82 2-15-16,-78 15-11 16,-4 2-1-16,0 2 1 15,-11-1 1-15,-3 2 2 16,-1-5-3-16,5-1 5 15,7-7 24-15,3-3-30 16,0-2 19-16,6 0 27 16,16-2-8-16,8-1-2 15,4-1-31-15,1 0-3 16,-1 0 9-16,-4 0-13 16,-2 0-8-16,-4 0-94 15,-7-8-182-15,-3-6-372 16</inkml:trace>
  <inkml:trace contextRef="#ctx0" brushRef="#br0" timeOffset="91403.5191">21546 9832 473 0,'0'0'435'0,"0"0"-314"15,0 0-15-15,0 0-15 16,0 0-39-16,89 3 20 15,-64 18-44-15,0 4-6 16,-1 5 4-16,-3 4 21 16,-6 1-15-16,-9 1-31 0,-6 2-1 15,0-2 10-15,-20 1-10 16,-5-5 12-16,-5-5-12 16,-6-1-50-16,-3-6-98 15,-3-4-307-15</inkml:trace>
  <inkml:trace contextRef="#ctx0" brushRef="#br0" timeOffset="92050.7334">19697 10803 856 0,'0'0'85'0,"0"0"-81"16,0 0 8-16,0 0 1 16,0 0 130-16,0 0-90 0,73-10-2 15,1-9 0 1,26-8-8-16,24 1 0 0,15-5-23 15,14-2 6-15,10 4-26 16,-7 1 4-16,-3 3 6 16,-14 3-10-16,-23 4 0 15,-20 2-7-15,-19 7 6 16,-19-1-9-16,-16 3-35 16,-18 4-41-16,-15 2-29 15,-9 1-86-15,-9 0 36 16,-21 3-177-16</inkml:trace>
  <inkml:trace contextRef="#ctx0" brushRef="#br0" timeOffset="92516.4917">20122 11177 757 0,'0'0'142'0,"0"0"-140"0,0 0 67 16,0 0 28-16,0 0-17 15,0 0-17-15,-69 20-37 16,62-2 4-16,0 5-8 15,3 2-10-15,4 4 36 16,0-3-24-16,0 0-21 0,14-2 13 16,2-4-10-16,7-5-5 15,3-3-1-15,4-5-2 16,3-4-46-16,-1-3-171 16,-2-12-309-16</inkml:trace>
  <inkml:trace contextRef="#ctx0" brushRef="#br0" timeOffset="92792.4705">20484 11083 796 0,'0'0'35'0,"0"0"59"15,0 0 59-15,0 0-56 16,0 0-16-16,-79 73-54 16,72-47 6-16,7 2 8 15,0 1-29-15,0 0 8 16,8-3-17-16,9-2 3 16,2-4-1-16,4-4-4 15,-1-6-2-15,5-5-121 16,-3-5-247-16</inkml:trace>
  <inkml:trace contextRef="#ctx0" brushRef="#br0" timeOffset="93203.8543">20844 11059 325 0,'0'0'477'0,"0"0"-436"16,0 0 68-16,-81 14 35 16,63-4-43-16,4 0-38 15,9 0-26-15,3-1-36 0,2 1 12 16,0 2-8-16,7-3-4 15,12-1 11-15,3 1-10 16,-1 2-2-16,0 0 2 16,-5 0 3-16,-5 5-5 15,-5 1 0-15,-6 0 0 16,0 3-1-16,-3 0 3 16,-12 0 16-16,-5-4 22 15,4-3-31-15,4-4 12 16,3-6-21-16,7-3 3 15,2 0-7-15,0-7-53 16,6-15-272-16,11-6-345 0</inkml:trace>
  <inkml:trace contextRef="#ctx0" brushRef="#br0" timeOffset="93559.3367">21017 10979 954 0,'0'0'72'16,"0"0"-5"-16,0 0 32 15,0 0-53-15,96-19-6 16,-76 20-23-16,-7 13-16 16,-6 5 0-16,-4 1 7 15,-3 1-6-15,0 0-2 16,-14-1 0-16,-4 1 5 0,2-4 3 15,0-5-8-15,7-3 9 16,7-4-7-16,2-2-2 16,0 0 2-16,0-1 4 15,10 3 7-15,7 2-13 16,1 1 2-16,1 0-1 16,-4 1-1-16,-3-2 2 15,-2-2-8-15,-1 0 5 16,-3-1-48-16,0-4-234 15,-3 0-510-15</inkml:trace>
  <inkml:trace contextRef="#ctx0" brushRef="#br0" timeOffset="93812.8781">21363 11153 638 0,'0'0'270'0,"0"0"-236"16,0 0 3-16,0 0 123 15,0 0-78-15,-2 73-39 16,-7-44 2-16,0 3-19 16,-3-1-2-16,0-5 6 15,2-6-25-15,4-3-1 0,2-6-4 16,2-6-26-16,2-5-117 15,0 0-273-15</inkml:trace>
  <inkml:trace contextRef="#ctx0" brushRef="#br0" timeOffset="94432.5711">21525 10930 660 0,'0'0'222'0,"0"0"-177"15,0 0 25-15,0 0 32 16,0 0-15-16,87-19-64 16,-74 34 2-16,-7 5-19 15,-4 2-3-15,-2 2-2 16,0-1-1-16,-14-2 0 15,-4-1 7-15,2-6-3 16,1-4 1-16,7-5-5 16,5-2 2-16,3-3 0 0,0 0 18 15,6 0-11-15,14 0 17 16,2-1-12-16,4-1-4 16,-2 1-10-16,-2 0 7 15,-3 1-13-15,-2-3 6 16,-4-1-119-16,-1-7-149 15,-3 0-302-15</inkml:trace>
  <inkml:trace contextRef="#ctx0" brushRef="#br0" timeOffset="94666.7869">21782 10830 788 0,'0'0'140'0,"0"0"-10"0,0 0 17 16,0 0-40-16,0 0-45 15,0 0-11-15,92 9-10 16,-70 16-31-16,-3 4 17 16,-5 6-16-16,-7 6-5 15,-7 4 12-15,0 1-15 16,-4 1 0-16,-15 0 5 16,-9 0-2-16,-2-2-12 15,-6-2-48-15,-9-2-202 16,-8-3-762-16</inkml:trace>
  <inkml:trace contextRef="#ctx0" brushRef="#br0" timeOffset="100388.582">1429 14437 656 0,'0'0'0'15,"0"0"65"-15,0 0-3 16,0 0-34-16,0 0-23 16,0 0 6-16,0 0 4 15,0 0 63-15,66 33-40 16,-18-24-7-16,11-3 45 15,9-1-43-15,9 0-30 0,6-5 14 16,7 0 0-16,5 0-4 16,1 0-6-16,-2 0 2 15,-3 0-6-15,-5 0 6 16,-9 0-4-16,-6 0-4 16,-16 0-1-16,-16 0 0 15,-17 0-6-15,-14 0 10 16,-5 0-4-16,-3 0 34 15,0 0 40-15,0 0-9 16,0 0-39-16,0 0-11 16,-2 0-13-16,1-2 4 15,-2 1-6-15,3-1 0 16,0 2-45-16,0-1-69 16,3-1-142-16,6-2-294 0</inkml:trace>
  <inkml:trace contextRef="#ctx0" brushRef="#br0" timeOffset="106699.6014">10450 13118 552 0,'0'0'103'0,"0"0"-21"16,0 0 16-16,0 0 20 0,0 0-3 16,0 0-38-16,0 0-48 15,-16-14 1-15,13 14 37 16,3 0-57-16,0 0 1 16,0 0-11-16,0 0 6 15,0 0-14-15,0 0 8 16,0 0-16-16,0 0-67 15,0 2-80-15,13 4-57 16,-6-3-275-16</inkml:trace>
  <inkml:trace contextRef="#ctx0" brushRef="#br0" timeOffset="119283.1666">10446 13101 173 0,'0'0'69'0,"0"0"-23"16,0 0 5-16,0 0-1 16,0 0-15-16,0 0 15 15,0 0-9-15,-17-9 17 16,14 6 0-16,2 3-2 16,-1-5-6-16,0 5-11 15,1-2-19-15,0 1 28 16,1 1-8-16,0 0-22 15,0 0 9-15,-2 0-27 16,1 3 0-16,1 12 2 16,0 1 10-16,0-1-9 15,0-2 4-15,0-2-2 16,0-1 7-16,3-3-11 16,3-2 9-16,-2-5-7 0,1 0 8 15,-2 0-1-15,1 0-9 16,1 0 1-16,-4-5 7 15,-1-4-7-15,0 1-2 16,0 2 0-16,-1 1 5 16,-8 2-5-16,1 1 0 15,0 2 1-15,4 0-10 16,-3 0 9-16,4 5-2 16,2 6 0-16,1 2-80 15,0-1-85-15,0 2-220 0</inkml:trace>
  <inkml:trace contextRef="#ctx0" brushRef="#br0" timeOffset="140362.6993">13092 17116 625 0,'0'0'87'0,"0"0"-62"0,0 0 1 16,0 0 29-16,0 0 20 15,0 0-37-15,0 0-6 16,0 0-1-16,104-21-1 15,-58 16 14-15,2 1-38 16,3 2 5-16,-1-1-11 16,-5 1 4-16,-3 0 3 15,-3-1-4-15,-8 1-3 16,-7 0 0-16,-7 1 2 16,-8-1-2-16,-5 2 0 15,-4 0-1-15,0 0 1 0,0 0 0 16,0 0 4-16,0-2 4 15,0 2-2-15,0 0-6 16,0 0 0-16,0 0-7 16,0-3-17-16,0 3-117 15,0-2-138-15,0 1-293 16</inkml:trace>
  <inkml:trace contextRef="#ctx0" brushRef="#br0" timeOffset="144616.7225">19275 13254 324 0,'0'0'350'0,"0"0"-227"16,0 0-12-16,0 0-22 15,0 0 31-15,7-78-34 16,-14 74-1-16,-3 3-51 16,-5 1-17-16,-5 0-14 15,-3 8 8-15,0 11 4 16,0 5-13-16,2 3-2 16,5 1 2-16,10 0 6 15,6-1-8-15,2-4 0 16,23-3-4-16,11-6 7 0,10-9-3 15,6-5 0 1,0 0 8-16,0-10-1 0,-9-10-5 16,-7-3-1-16,-13-4 12 15,-7 1-10-15,-13-4-3 16,-3 2 0-16,-7 2-4 16,-19 1 1-16,-3 5 3 15,-7 7 0-15,1 7 0 16,-1 6 2-16,4 0-2 15,4 8 0-15,8 11 0 16,5 5-5-16,8 4 5 16,5 4-39-16,2 4-55 0,6-1-131 15,17-2-136-15</inkml:trace>
  <inkml:trace contextRef="#ctx0" brushRef="#br0" timeOffset="145383.0837">19197 13670 344 0,'0'0'239'0,"0"0"-192"0,0 0 115 16,0 0-48-16,0 0 41 16,0 0-94-16,34-41-5 15,-10 32-10-15,0 4-22 16,-3 5-15-16,0 0 7 16,-5 6-16-16,-2 13 0 15,-9 9 1-15,-5 8 14 16,0 3-15-16,-15-2 0 15,-8-1 2-15,-3-6 3 0,1-8-1 16,7-7 1 0,6-7-5-16,8-7 9 0,4-1-8 15,2-6-1-15,26-14-175 16,9-10-340-16</inkml:trace>
  <inkml:trace contextRef="#ctx0" brushRef="#br0" timeOffset="145617.143">19583 13679 458 0,'0'0'252'0,"0"0"-162"15,0 0 2-15,-86-2-1 16,56 9 25-16,3 3-31 16,5 3-35-16,4 1 1 15,3 2-41-15,6 1 14 0,4 5-20 16,4-2 5-16,1 1 6 15,0 1-14-15,15-5 0 16,9 2-1-16,4-2 2 16,2-4-5-16,3-2-5 15,-2-5-197-15,-6-6-149 16</inkml:trace>
  <inkml:trace contextRef="#ctx0" brushRef="#br0" timeOffset="146050.4036">19292 13389 842 0,'0'0'78'0,"0"0"-78"0,0 0 70 16,0 0 39-16,0 0-57 15,0 0-20-15,-55 50-31 16,58-39 8-16,17-6 13 16,5-2-20-16,5-3 9 15,-1-2 4-15,3-14-13 0,-7-5 3 16,-5-2-3-16,-10-3-2 15,-10 3 3-15,0 5 2 16,-12 3-5-16,-11 8 0 16,0 7 4-16,-7 0-5 15,0 7 1-15,0 12 0 16,7 1 0-16,8 2 0 16,15 3-2-16,8 1-5 15,33 6-15-15,21-2-129 16,13-6-236-16</inkml:trace>
  <inkml:trace contextRef="#ctx0" brushRef="#br0" timeOffset="146800.3487">21763 13827 822 0,'0'0'89'16,"0"0"-42"-16,0 0 46 15,0 0 30-15,0 0-39 16,0 0-45-16,-16 2 28 0,16-6-22 16,14-16-23-1,10-6 7-15,4-10-29 0,1-3 0 16,-6-2 7-16,-5 2-4 16,-6 0-3-16,-6 5 0 15,-6 5 6-15,0 7-2 16,0 8-4-16,-12 12 0 15,-9 2-1-15,-9 13 8 16,-7 18-11-16,-3 12 4 16,4 15 0-16,6 7 4 15,7 5-4-15,9-4 0 16,13-8-8-16,1-15 7 0,4-6-3 16,18-10 3-16,8-10 1 15,4-8-11 1,7-9 11-16,-1 0-20 0,-4-13-1 15,-8-11-81-15,-14 1 81 16,-7 1 1-16,-7 5 20 16,-4 6-8-16,-20 5 12 15,0 6-4-15,-6 0 8 16,3 4 2-16,8 9-3 16,10-1-7-16,9 0-6 15,0-3 1-15,27-6-31 16,16-3-207-16,11-3-272 15</inkml:trace>
  <inkml:trace contextRef="#ctx0" brushRef="#br0" timeOffset="147017.1757">22196 13677 886 0,'0'0'100'0,"0"0"-96"15,0 0 56-15,-86 58 38 16,64-21-46-16,10 1-26 16,7 1-14-16,5-5-11 15,0-3-1-15,15-4-1 16,10-8-3-16,8-9-72 16,0-10-221-16,-3 0-519 15</inkml:trace>
  <inkml:trace contextRef="#ctx0" brushRef="#br0" timeOffset="147213.3315">22423 13733 801 0,'0'0'96'16,"0"0"-96"-16,0 0 3 16,0 0 46-16,0 0-17 15,2 101-26-15,-11-69 12 16,-9-6-16-16,1-4 6 15,1-5-6-15,9-7 1 16,5-7-6-16,2-3-128 0,14-6-180 16</inkml:trace>
  <inkml:trace contextRef="#ctx0" brushRef="#br0" timeOffset="147367.2134">22514 13859 650 0,'0'0'119'15,"0"0"-35"-15,0 0 30 16,0 0-63-16,-45 75-50 16,47-65-2-16,15-4-4 15,11-6-103-15,2 0-209 16</inkml:trace>
  <inkml:trace contextRef="#ctx0" brushRef="#br0" timeOffset="147572.4455">22748 13697 924 0,'0'0'129'16,"0"0"-69"-16,0 0-21 15,0 0 41-15,0 0-49 16,0 0-4-16,97 68-21 16,-80-34 3-16,-7 3-14 15,-7 1 5-15,-3 2 0 16,-7 4 0-16,-21-1 0 15,-10 6-53-15,-10-6-193 16,-8-2-381-16</inkml:trace>
  <inkml:trace contextRef="#ctx0" brushRef="#br0" timeOffset="148433.785">19556 14737 777 0,'0'0'53'0,"0"0"-28"16,-107 29 90-16,64-2 38 16,4 4-60-16,15 3-47 15,12 0-30-15,12-1 1 16,0-5-10-16,29-4 6 16,11-7 8-16,8-8-17 15,4-9 10-15,-3 0-14 16,-3-20 6-16,-11-7 0 15,-13-6-6-15,-12 0 10 16,-10-3-12-16,0 4 6 16,-22 3-4-16,-8 2 0 0,-6 7 12 15,4 7-19 1,2 9 7-16,3 4 0 0,7 3-10 16,4 16 7-16,5 13-3 15,7 9-14-15,4 7-99 16,0 5-119-16,3 1-218 15</inkml:trace>
  <inkml:trace contextRef="#ctx0" brushRef="#br0" timeOffset="148898.7415">19561 15545 788 0,'0'0'128'16,"0"0"-63"-16,0 0 70 15,0 0-51-15,0 0-48 16,0 0-22-16,-29 34-6 16,23-4-2-16,6 6-6 15,0 0 7-15,0 2 1 16,1 1-6-16,12-3-2 16,6 1 0-16,1-6-57 15,1-7-329-15</inkml:trace>
  <inkml:trace contextRef="#ctx0" brushRef="#br0" timeOffset="149451.4264">19657 16595 804 0,'0'0'193'0,"0"0"-151"15,0 0-31-15,0 0 60 16,0 0-44-16,0 0-18 16,89 28-1-16,-79-7-8 0,-5 3 4 15,-5 0-4-15,-2 0 0 16,-16 0 1-16,-7-6 11 15,-2-4-8-15,2-5 0 16,5-7 3-16,3-2-2 16,10 0 8-16,7 0-3 15,0-9 18-15,0 3-18 16,19 0 13-16,9 2-10 16,10 4 1-16,9 0-10 15,3 0-3-15,-2 5-1 16,0 11 0-16,-5-1-5 15,-1-1-190-15,-9-4-303 16</inkml:trace>
  <inkml:trace contextRef="#ctx0" brushRef="#br0" timeOffset="151286.7709">21966 14434 697 0,'0'0'174'0,"0"0"-127"0,0 0 39 16,0 0 11-16,0 0-85 15,0 0 8-15,0 12-6 16,10 5 55-16,0 0-26 16,-4 3-38-16,0-3 10 15,-1 2-13-15,2-1-2 16,-3-2 8-16,2 1-6 16,4-3-2-16,1 0 0 15,1-4-175-15,0-9-176 16</inkml:trace>
  <inkml:trace contextRef="#ctx0" brushRef="#br0" timeOffset="151554.5908">22271 14461 401 0,'0'0'465'0,"0"0"-437"15,0 0-21-15,0 0 44 16,0 0 61-16,0 0-72 16,-55 62-10-16,41-39-9 15,1 1-6-15,3 4 18 16,2-3-32-16,2-3 14 16,6-2-9-16,0-1-1 0,0-4-4 15,0-1-1-15,2-1-7 16,10-6-78-16,-4-3-199 15</inkml:trace>
  <inkml:trace contextRef="#ctx0" brushRef="#br0" timeOffset="152000.9334">22353 14672 829 0,'0'0'79'16,"0"0"-78"-16,0 0-1 0,0 0 15 16,0 0-11-1,0 0-3-15,18 4 11 0,-1-4-4 16,3 0 1-16,-6-12-6 16,-4-2-3-16,-6-4 9 15,-4-2-8-15,0-1 14 16,0 0-12-16,-8-1 23 15,-4 3 28-15,3-1-24 16,5 6-3-16,4 2 1 16,0 4-21-16,0-1-7 15,4 4-7-15,7 1 7 16,2 2-5-16,-1 2 4 16,-5 0 1-16,-2 0 0 15,-2 3-1-15,0 7-3 0,-3 5 4 16,0 4 0-16,0 1 9 15,-3-1-8-15,-5 3 15 16,1-2-3-16,0 1-11 16,2-5 3-16,5-2-5 15,0-3-14-15,0-4-7 16,13-7-258-16</inkml:trace>
  <inkml:trace contextRef="#ctx0" brushRef="#br0" timeOffset="152685.3643">22207 14628 792 0,'0'0'86'16,"0"0"-16"-16,0 0 63 16,0 0-33-16,0 0-43 15,0 0-51-15,-60 46-5 16,71-36 9-16,13-3 1 16,7 0 2-16,6-7-13 15,1 0 0-15,-1 0 5 16,-7-5-5-16,-8-6 0 15,-7-3 2-15,-7-3 5 16,-8-1 1-16,0-2-8 0,-12-1 10 16,-9-1-8-1,-5-2 1-15,-1 3-1 0,1-1-1 16,5 2 12-16,4 3-12 16,7 2 0-16,7 1 1 15,3-1 5-15,0 1-7 16,0 0 0-16,16 3-4 15,2 3 3-15,1 0-7 16,1 5 8-16,-1 3 0 16,-1 0-1-16,-3 0 1 15,-6 12-1-15,-2 6-7 16,-7 5 0-16,0 4 8 0,-3 1 0 16,-11 0 3-1,1-2-8-15,6-2 6 0,7-6-2 16,0-4-111-16,3-7-249 15</inkml:trace>
  <inkml:trace contextRef="#ctx0" brushRef="#br0" timeOffset="153218.1482">22540 14604 941 0,'0'0'147'16,"0"0"-139"-16,0 0-5 15,0 0 34-15,0 0-37 16,0 0 14-16,19 44-14 16,-1-37 2-16,0-4 3 15,-6-3-5-15,-5 0 4 16,0 0 7-16,-4-11-11 16,-3-6 18-16,0-2-18 0,0-3 0 15,-10 1 10-15,-3-2-6 16,-3 1 5-16,2-1 9 15,2 3-14-15,5 3 14 16,3 1-15-16,4 3-1 16,0 4 1-16,0 0-3 15,11 3 0-15,4 4-6 16,0 2 10-16,-3 0-8 16,-3 3 0-16,-2 11-2 15,-6 5-1-15,-1 3 10 16,0 2-3-16,-4 0 0 15,-3 2 9-15,1-3-9 16,4 1 0-16,2-7-62 0,0-8-169 16,12-6-332-1</inkml:trace>
  <inkml:trace contextRef="#ctx0" brushRef="#br0" timeOffset="153453.3473">22900 14444 877 0,'0'0'164'0,"0"0"-87"16,0 0-25-16,0 0 0 15,0 0-46-15,0 0-2 16,-1 65 41-16,-14-31-28 0,-1 2 3 16,-4 3 37-16,0-3-51 15,3-3 9-15,1-2-15 16,5-3 7-16,6-4-10 15,5-1 3-15,0-9-127 16,10-10-268-16</inkml:trace>
  <inkml:trace contextRef="#ctx0" brushRef="#br0" timeOffset="153916.5546">23111 14662 783 0,'0'0'170'16,"0"0"-29"-16,0 0-63 15,0 0 7-15,0 0-5 16,0 0-53-16,73-46-24 16,-54 46 3-16,-4 13-5 15,-2 3-2-15,-8 4-2 16,-5 0 3-16,0 0-1 16,-15-3 4-16,-5-2-3 0,2-5 0 15,-1-3 5-15,5-4-8 16,3-3 3-16,7 0-22 15,4-6 21-15,0-5-60 16,1 4 44-16,11 1 11 16,4 2 5-16,-2 4 0 15,0 0 1-15,2 0 0 16,3 0 15-16,-1 0-12 16,1 7-3-16,0 0 0 15,-1 2 0-15,1-6-70 16,-3-3-271-16</inkml:trace>
  <inkml:trace contextRef="#ctx0" brushRef="#br0" timeOffset="154252.8973">23407 14567 573 0,'0'0'264'0,"0"0"-152"16,0 0-14-16,0 0 60 15,0 0-126-15,0 0-29 16,50-16-3-16,-38 27-2 16,-5 3 2-16,-4 1 0 15,-3-2-2-15,0 3 2 16,0-2-3-16,-7-3 7 0,0-4-6 16,4-2 6-16,1-3-2 15,2 1-1-15,0 0 8 16,0 0-12-16,10 3 3 15,2 2 0-15,3-3 6 16,-1 1-6-16,-1 2 0 16,3-4 2-16,2-1-2 15,-1-3-62-15,0 0-199 16,-1 0-308-16</inkml:trace>
  <inkml:trace contextRef="#ctx0" brushRef="#br0" timeOffset="154456.4022">23738 14495 838 0,'0'0'235'0,"0"0"-117"16,0 0-43-16,0 0-1 0,0 0-70 16,0 0 12-16,8 50 22 15,-6-22-28-15,-1 0 8 16,1 4-18-16,-1 0 3 15,-1 2-11-15,0-1 2 16,0 1-288-16,-1-3-641 16</inkml:trace>
  <inkml:trace contextRef="#ctx0" brushRef="#br0" timeOffset="156667.3658">22080 15444 667 0,'0'0'126'0,"0"0"-91"16,0 0 7-16,0 0 81 16,0 0-49-16,0 0-39 15,76-36 10-15,-59 36-31 0,-4 0-2 16,-4 0-8-16,0 1 2 15,-6 7-5-15,0 2 3 16,-3 1-4-16,0 2 2 16,0-1 2-16,0 0 2 15,0-3-6-15,0 1 2 16,0-2-2-16,0-1 0 16,6 0 0-16,7 1 4 15,1 1-2-15,2 0 0 16,-2 1-2-16,-3-3 2 15,-3 4 0-15,-5-2-2 16,-3 3 0-16,0 1-6 16,0-1 12-16,0 2-5 0,-11-1 1 15,0 0 8 1,2-1-15-16,4-2 5 0,5-5-1 16,0-5-108-16,8 0-163 15,17-15-409-15</inkml:trace>
  <inkml:trace contextRef="#ctx0" brushRef="#br0" timeOffset="157017.2796">22400 15434 769 0,'0'0'81'0,"0"0"1"0,0 0 5 15,0 0-1-15,0 0-47 16,0 0-26-16,11-23-7 15,13 20-6-15,-3 0 8 16,1 3-6-16,-6 0 10 16,-6 0-12-16,-4 0-7 15,-5 8 6-15,-1 6 0 16,0 3 1-16,-6 2 18 16,-11 1-17-16,3 1 13 15,-2-2-2-15,5 0-12 16,2-2 20-16,2-2-20 15,4-2 1-15,3-2 4 16,0-1-4-16,0-2 5 16,13-1-2-16,4-1-2 0,2-3-4 15,3-1-2-15,1-2-67 16,-2 0-212-16,-5 0-324 16</inkml:trace>
  <inkml:trace contextRef="#ctx0" brushRef="#br0" timeOffset="157247.0881">22777 15495 339 0,'0'0'505'16,"0"0"-381"-16,0 0-27 0,0 0-22 16,0 0-3-1,0 0-32-15,-45 74 3 0,17-39-4 16,0 1-9-16,-4 3 8 15,5-2-35-15,5 1 5 16,2-6-8-16,10-5 7 16,4-3-14-16,6-6 6 15,0-7-121-15,4-8-209 16,11-3-417-16</inkml:trace>
  <inkml:trace contextRef="#ctx0" brushRef="#br0" timeOffset="157666.7826">22870 15656 767 0,'0'0'88'0,"0"0"-75"16,0 0 43-16,86-43 49 15,-60 41-50-15,0 2-8 16,-4 0-42-16,-5 0-9 16,-7 5 4-16,-5 8-1 15,-5 3-4-15,0 2 10 16,-2 0-3-16,-10 2-2 16,-4-2 14-16,-1-1-16 0,2-1 2 15,2-5 0-15,4-4 5 16,5-2-5-16,2-5 3 15,2 0-2-15,0 0 7 16,0 0-7-16,0 0 5 16,9 0-6-16,8 0 48 15,5 0-10-15,5 0-2 16,1 0-25-16,2 0-9 16,1 2-2-16,-3-1 0 15,-3 1-15-15,-3-2-173 16,-4 0-330-16</inkml:trace>
  <inkml:trace contextRef="#ctx0" brushRef="#br0" timeOffset="158003.5993">23285 15579 312 0,'0'0'547'16,"0"0"-473"-16,0 0-48 15,0 0 18-15,0 0-26 16,0 0-7-16,56-5-10 16,-48 15-2-16,-5 2 0 15,-3 4 1-15,0-2 15 16,-6 2-2-16,-7 0 67 0,1-5-35 16,2-1-15-1,5-5-8-15,5-1-22 0,0-1 1 16,0-1-7-16,9 0 6 15,11-2 0-15,2 0 10 16,0 0-6-16,-2 0-3 16,-2 0-1-16,-2 0-7 15,2 0-20-15,-2 0-120 16,-2-8-67-16,-1-5-320 16</inkml:trace>
  <inkml:trace contextRef="#ctx0" brushRef="#br0" timeOffset="158267.1772">23558 15516 745 0,'0'0'224'0,"0"0"-103"16,0 0-47-16,0 0 6 16,0 0-14-16,0 0-34 15,81-21-19-15,-65 21 0 16,-4 14-11-16,-3 3-2 15,-3 7 1-15,-6 2 0 16,0 3 18-16,0 3-16 16,-6-3 1-16,-1 3 9 15,-4-1-13-15,2-2-7 16,-3 0-44-16,0-5-288 16,-2-4-620-16</inkml:trace>
  <inkml:trace contextRef="#ctx0" brushRef="#br0" timeOffset="160355.7587">22398 16561 569 0,'0'0'164'0,"0"0"-91"16,0 0 1-16,0 0 110 15,0 0-78-15,0 0-37 16,13-64-6-16,-13 64-32 16,0 0-11-16,0 0-20 15,0 7-10-15,0 9 9 16,0 6 2-16,0 2 6 15,0-3-7-15,0-1 11 16,0-4-13-16,7-3 2 16,10-6-22-16,1-7-142 0,1 0-178 15</inkml:trace>
  <inkml:trace contextRef="#ctx0" brushRef="#br0" timeOffset="160635.6627">22774 16406 851 0,'0'0'179'16,"0"0"-144"-16,0 0-1 16,0 0 31-16,0 0 0 0,0 0-25 15,-46 88-17-15,27-51-16 16,-1 2 26-16,4-3-14 15,2-1-11-15,2-1-8 16,2-3 9-16,4-4-8 16,3-3-1-16,3-7-1 15,0-2-5-15,3-6-106 16,10-9-180-16,2 0-383 16</inkml:trace>
  <inkml:trace contextRef="#ctx0" brushRef="#br0" timeOffset="161041.2878">22887 16690 829 0,'0'0'62'16,"0"0"-17"-16,0 0 56 15,0 0-66-15,0 0-11 16,88 26-5-16,-79-9-19 16,-6 5 5-16,-3 0 6 15,0-1 20-15,-17-1 5 16,1-3 1-16,0-3-36 0,2-5 18 16,4-3-19-1,4-4 2-15,5-2 6 0,1 0-7 16,0 0 15-16,0-9-16 15,3-1-17-15,6 1 14 16,4 4 3-16,-3-1 0 16,2 4 12-16,-1 1 2 15,2 1 5-15,3 0 1 16,0 0-20-16,6 4 10 16,-1 5-10-16,-4-1-9 15,6 1-10-15,-5-6-211 16,-5-3-371-16</inkml:trace>
  <inkml:trace contextRef="#ctx0" brushRef="#br0" timeOffset="161407.383">23192 16673 911 0,'0'0'127'16,"0"0"-20"-16,0 0-20 15,0 0-2-15,0 0-66 16,0 0-12-16,71-27-3 16,-59 27 1-16,-4 3-10 15,-3 7-1-15,-3 1-3 16,-2 2 9-16,0 0 0 16,-7 1 2-16,-5-3 10 0,5-1-9 15,1-1 1-15,3-4-4 16,3-1 1-16,0-1 1 15,0-2-2-15,0 3 0 16,0 1 6-16,11-4-3 16,3 4 13-16,0 1 4 15,3-1-18-15,2-2 3 16,-1 1-5-16,-1 1-6 16,0-5-5-16,-2 0-128 15,0 0-198-15</inkml:trace>
  <inkml:trace contextRef="#ctx0" brushRef="#br0" timeOffset="161642.4643">23488 16618 784 0,'0'0'212'0,"0"0"-124"15,0 0 4-15,0 0-8 16,0 0-43-16,0 0 11 15,30 11-37-15,-22 3-5 16,-1 4-2-16,-4 3 5 16,-2 1-1-16,-1 1-6 15,0 1-6-15,0 2 1 16,0-1-1-16,0-4-39 0,0-7-275 16,0-7-546-16</inkml:trace>
  <inkml:trace contextRef="#ctx0" brushRef="#br0" timeOffset="163636.2654">19288 13489 607 0,'0'0'59'0,"0"0"-35"15,0 0-22-15,0 0 20 16,0 0 47-16,0 0-49 16,56-27-5-16,-33 21-6 15,2 3-7-15,-1 2-2 16,2 1 0-16,-1 0 0 15,5 0 4-15,0 7 0 16,2 3-4-16,0 0 0 0,2 2 2 16,5 2-11-16,7-4 13 15,5 0-4-15,5 2 3 16,4-3-3-16,1 1 0 16,4 2 0-16,-3 2 6 15,2 2-7-15,2 0 1 16,-5 1 0-16,-2-2-2 15,1 1 2-15,0-3 0 16,2-1-1-16,4-3 4 16,0 2-5-16,0 3 2 15,0 0 0-15,2 1 2 16,-3 1-2-16,-1 1-3 16,-2 2 0-16,-4-1 6 15,-6 3-4-15,-4-1 1 0,-1-1 0 16,-3 1-2-16,-1-4 6 15,-1 1-4-15,0-3 2 16,1-1 1-16,0-3 0 16,3-5 0-16,-1 0 1 15,1-4 23-15,-1 0 23 16,3-1-30-16,0 0-19 16,5 0 3-16,4 0 5 15,2 0-7-15,1 0 1 16,3 2 11-16,1 6-10 15,3 1 0-15,3-1 6 16,0 1 1-16,5-2-11 16,1-2 0-16,2-5 1 0,2 2 3 15,3-2-4 1,1 0 0-16,-5 0 0 0,0-2 0 16,-1-5-3-16,1-1 3 15,1-3 0-15,-3 1 3 16,1-2-1-16,-3 2-2 15,2 0 0-15,0 1 0 16,-3-1 0-16,-4 0 0 16,-4 1 1-16,-3-1-8 15,-1 4 10-15,-2-2-3 16,0 4 1-16,-5 0 7 16,-5 0-11-16,0-1 3 0,-3 0-3 15,3-1-3-15,-3 0 8 16,-5 4-2-16,-8-3 2 15,-14 2 7-15,-7 1-12 16,-8-1 3-16,-5 2-3 16,0 0-6-16,0-1 3 15,0 1-14-15,-15 1-4 16,-2 0-100-16,-3 0-73 16,0 0-219-16</inkml:trace>
  <inkml:trace contextRef="#ctx0" brushRef="#br0" timeOffset="164542.6103">24003 13199 590 0,'0'0'3'15,"18"109"92"-15,-2-28-4 16,7 18-28-16,2 17 41 16,-1 10-53-16,0 12-30 0,-3 3 11 15,-4-4-17-15,-3-6 3 16,-2 0-3-16,-5-3 9 15,-1 4 7-15,-1 4-29 16,2-4 3-16,2 2 0 16,0-8 0-16,-4-6-5 15,1-4 5-15,-6-8 1 16,0-3-6-16,-3-4 0 16,-11 1 5-16,-5-5-5 15,4-8-2-15,-2-10 2 16,2-13 4-16,5-5 2 15,3-11-7-15,1-3 1 16,6-6 0-16,0-3-6 16,0-5 7-16,0-5-1 0,0-2 0 15,0-2 3-15,7-2-3 16,-1-3 0-16,-1-3 0 16,-1-2-4-16,2-8 4 15,0-2-32-15,0-4-150 16,3 0-225-16</inkml:trace>
  <inkml:trace contextRef="#ctx0" brushRef="#br0" timeOffset="168350.6668">24291 13263 339 0,'0'0'279'0,"0"0"-174"16,0 0-18-16,0 0 64 15,0 0-7-15,0 0-83 0,0 0-39 16,34-41-4-16,2 38-17 16,0 3 18-16,-5 0-19 15,-4 6 1-15,-8 9 1 16,-11 6-2-16,-8 3 0 16,-2 5 4-16,-23 0 2 15,-11-2-2-15,-3-3-4 16,1-4 0-16,6-4-3 15,14-8 11-15,11-4-16 16,7-4-40-16,16 0-194 16,17-12-19-16,8-9-274 15</inkml:trace>
  <inkml:trace contextRef="#ctx0" brushRef="#br0" timeOffset="168535.8157">24590 13263 426 0,'0'0'181'0,"0"0"-57"0,0 0-63 15,0 0 24-15,0 0 48 16,0 0-61-16,-95-2-16 16,83 18-31-16,8 2-17 15,4 1 15-15,0 1-23 16,16 1 3-16,11-4-3 16,3 0-13-16,1-6-76 15,-2-6-210-15,-4-5-399 16</inkml:trace>
  <inkml:trace contextRef="#ctx0" brushRef="#br0" timeOffset="169100.7643">24752 13280 489 0,'0'0'282'0,"0"0"-227"15,0 0-30-15,53-72 33 16,-36 53 6-16,-1-2 1 15,-2 3-56-15,-5 0 23 16,-2 4 3-16,-4 2-14 16,-3 5 41-16,0 4-27 15,0 3-17-15,-3 0-14 16,-9 17 6-16,-6 7-10 16,2 3 0-16,4 2 1 15,2 1 7-15,7-2-4 16,3-5-1-16,0-2 1 15,4-5 7-15,6-5-11 0,-4-4 0 16,2-6-4-16,-2-1 3 16,1 0 2-16,-1-1 8 15,0-12 8-15,-1-3-16 16,-3-1-2-16,-2 5 0 16,0-2 1-16,0 8-4 15,0 6 4-15,0 0-8 16,0 0 1-16,-4 4 6 15,4 9-3-15,0-1 4 16,0 1-19-16,12-1-37 16,7-3-143-16,5-7-122 15</inkml:trace>
  <inkml:trace contextRef="#ctx0" brushRef="#br0" timeOffset="169240.3865">25023 13123 199 0,'0'0'103'0,"0"0"-103"15,0 0-65-15,0 0-134 16</inkml:trace>
  <inkml:trace contextRef="#ctx0" brushRef="#br0" timeOffset="169463.0467">25023 13123 513 0,'5'39'123'0,"-7"-51"-10"0,0 0-64 16,2 0 6-16,0-1 55 16,0 1-92-16,0 0-14 15,0 2 1-15,2 4-2 16,0 5-3-16,-2-1 0 15,0 2-3-15,0 0-2 16,0 0-62-16,0 0-48 16,-5 0-51-16</inkml:trace>
  <inkml:trace contextRef="#ctx0" brushRef="#br0" timeOffset="169735.8919">24962 13110 594 0,'0'0'52'0,"0"0"-19"16,0 0 53-16,0 0-22 16,0 0-40-16,0 0 13 15,69 22-30-15,-68 3 21 16,-1 3 6-16,-4 0-19 15,-13-2 12-15,1-5-20 0,-2-6-5 16,7-5 4-16,3-2-3 16,6-8-6-16,2 0-34 15,0-5-163-15</inkml:trace>
  <inkml:trace contextRef="#ctx0" brushRef="#br0" timeOffset="169935.4986">25053 13053 561 0,'0'0'84'0,"0"0"4"15,0 0-41-15,0 0 15 16,0 0-1-16,0 0-38 0,-55 85 0 16,55-59-19-1,15-2 0-15,4-2-2 0,5-2-2 16,-2-7-32-16,-2-5-211 15</inkml:trace>
  <inkml:trace contextRef="#ctx0" brushRef="#br0" timeOffset="170176.7437">25102 13029 479 0,'0'0'59'16,"0"0"-43"-16,0 0 65 0,82 4 5 16,-58 9-40-16,-3 6 5 15,-5 0-26-15,-2-2-15 16,-10 3 34-16,-4-3-34 16,0 2 5-16,-10 0-9 15,-7-2 3-15,-3 3-18 16,-1-4 5-16,5-9-314 15</inkml:trace>
  <inkml:trace contextRef="#ctx0" brushRef="#br0" timeOffset="170333.3544">25247 13150 485 0,'0'0'40'15,"0"0"-34"-15,-45 111 2 16,29-68-8-16,-1-1-363 16</inkml:trace>
  <inkml:trace contextRef="#ctx0" brushRef="#br0" timeOffset="178053.6239">15116 17681 884 0,'0'0'14'15,"0"0"31"-15,0 0-36 16,0 0-8-16,90-74 62 15,-58 69-25-15,1 5 1 0,-7 0-32 16,-6 9 6-16,-8 9-7 16,-7 7 0-16,-5-2 11 15,-8 8-14-15,-20-3 2 16,-3-1 9-16,-4-4-6 16,6-7-7-16,12-6 0 15,7-6-1-15,10-4-42 16,0-1-116-16,24-17-236 15</inkml:trace>
  <inkml:trace contextRef="#ctx0" brushRef="#br0" timeOffset="178233.8715">15423 17634 756 0,'0'0'73'0,"0"0"-40"0,0 0 58 15,0 0 24-15,0 0-52 16,0 0-29-16,-77 72-19 15,77-54-13-15,7-2 3 16,17-4-9-16,4-5 4 16,8-6-55-16,0-1-175 15,1-8-278-15</inkml:trace>
  <inkml:trace contextRef="#ctx0" brushRef="#br0" timeOffset="178517.2804">15557 17411 656 0,'0'0'50'0,"0"0"-4"15,0 0-9-15,0 0 4 16,97-34-2-16,-73 34-3 16,-3 12-29-16,-4 5 8 15,-7 7 20-15,-9 2-5 16,-1 4 53-16,-6-1-22 15,-8-4-16-15,-2-4 4 16,9-7-26-16,6-2-10 16,1-5-5-16,1-3-4 15,23-1-4-15,7-3 0 0,11 0-16 16,1 0-182 0,-5-2-245-16</inkml:trace>
  <inkml:trace contextRef="#ctx0" brushRef="#br0" timeOffset="183431.5713">22577 17217 383 0,'0'0'113'0,"0"0"-91"0,0 0-14 16,0 0 6-1,0 0-14-15,0 0-6 0,0 0 3 16,10 2-46-16,10-2-230 15</inkml:trace>
  <inkml:trace contextRef="#ctx0" brushRef="#br0" timeOffset="184170.6963">24549 16675 603 0,'0'0'151'0,"0"0"-95"16,0 0 20-16,0 0 29 15,0 0 5-15,0 0-42 16,19 0-20-16,25-2-17 15,18-5-19-15,11 4 11 16,0-1-10-16,-6 3-12 16,-5-1 0-16,-10 0-1 15,-10-1 0-15,-4 1 0 16,-8 2 0-16,-9-1 0 16,-4 1-4-16,-4 0-20 15,-4 0-52-15,-5 0-98 0,-4 0-88 16,0 0-164-16</inkml:trace>
  <inkml:trace contextRef="#ctx0" brushRef="#br0" timeOffset="205725.5026">24574 14176 613 0,'0'0'147'15,"0"0"-142"-15,0 0-5 16,0 0-4-16,0 0-27 16,0 0-79-16,0 0-77 15</inkml:trace>
  <inkml:trace contextRef="#ctx0" brushRef="#br0" timeOffset="205926.3008">24684 14713 554 0,'0'0'154'16,"0"0"-123"-16,0 0-20 16,0 0-6-16,0 0-5 15,0 0 0-15,17 45 6 16,-8-20-15-16,0 6-187 15</inkml:trace>
  <inkml:trace contextRef="#ctx0" brushRef="#br0" timeOffset="206081.4262">24722 15315 441 0,'0'0'40'15,"0"0"0"-15,-2 73-5 16,2-53-11-16,0 1 23 15,0 0-21-15,7 4-24 16,4-6-2-16,-2-1-427 16</inkml:trace>
  <inkml:trace contextRef="#ctx0" brushRef="#br0" timeOffset="206232.2761">24872 16104 1262 0,'0'0'0'0,"0"0"-31"16,0 0-161-16,0 0-18 15,0 0-79-15</inkml:trace>
  <inkml:trace contextRef="#ctx0" brushRef="#br0" timeOffset="220006.9288">24693 14204 819 0,'0'0'71'0,"0"0"-30"16,0 0 49-16,0 0-7 15,0 0-12-15,0 0 1 16,0 0-40-16,0 0-2 0,-55-38 0 16,43 38-26-1,-6 10 16-15,3 6-10 0,1-1 3 16,0 3 11-16,1 0-13 16,4-1 6-16,1 3 1 15,5-3-8-15,3 0-6 16,0-1-4-16,3-2 0 15,14-4 2-15,7-2-2 16,4-3 0-16,5-5 15 16,0 0-3-16,-1 0-12 15,-2-6 0-15,-3-10 4 16,-3-2 1-16,-6-4-1 16,-5 0-3-16,-8-3-1 0,-5 2-2 15,0 2-4 1,-15 2 5-16,-6 6-7 0,-5 2 0 15,1 6 8-15,-3 5 0 16,-3 0-2-16,1 5 15 16,2 11-23-16,3 4 10 15,8 4-38-15,-1 5-58 16,6 1-200-16,0 0-195 16</inkml:trace>
  <inkml:trace contextRef="#ctx0" brushRef="#br0" timeOffset="223433.9196">24428 15219 670 0,'0'0'90'0,"0"0"11"16,0 0 22-16,0 0 2 16,0 0-66-16,0 0-40 15,18-29-1-15,-5 26-18 16,2 3 1-16,-3 0-2 15,-1 0 1-15,-2 3 0 16,-1 11-1-16,-6 1-5 16,-2 2 3-16,0 2 2 15,-14 0 1-15,0-2 0 16,2-5 3-16,5-4 4 16,5-4-7-16,2-1 6 15,0-2-6-15,0 0 0 0,7 1 1 16,8-1 5-1,1 1-1-15,0 2-1 0,-5-1-4 16,-5 2 3-16,-4 2-10 16,-2 3 7-16,0 5 0 15,-12-1 20-15,-6 1 2 16,0-1 0-16,5-1-18 16,3-4 6-16,5-2-11 15,5-4 1-15,0-3-7 16,0 0-89-16,12 0-191 15,9-11-483-15</inkml:trace>
  <inkml:trace contextRef="#ctx0" brushRef="#br0" timeOffset="223799.7833">24659 15204 592 0,'0'0'144'16,"0"0"-92"-16,0 0-12 15,0 0 75-15,0 0-54 16,0 0-45-16,38-24-7 16,-22 24-7-16,-4 0 0 15,-3 0 3-15,-3 10-6 16,-2 4 1-16,-4 2 0 0,0 2 19 15,-10 2 11-15,-5-3 9 16,0-1-8-16,4-2 1 16,4-4-12-16,5-3-19 15,2-2 12-15,0 0-13 16,0-1 11-16,11 0-11 16,8-2 7-16,2 0 1 15,1-2-8-15,-2 0-56 16,-7 0-190-16,-2 0-278 15</inkml:trace>
  <inkml:trace contextRef="#ctx0" brushRef="#br0" timeOffset="224068.5701">24932 15232 920 0,'0'0'149'0,"0"0"-148"15,0 0 51-15,0 0 72 16,0 0-75-16,0 0 0 16,-54 88-21-16,32-57-3 15,-3 1 15-15,-1 2-36 16,-2-1 10-16,1-3 3 16,2-2-9-16,4-3-5 15,6-6-3-15,7-4 1 0,6-3-17 16,2-7-44-16,0-5-89 15,8 0-228-15,9-8-464 16</inkml:trace>
  <inkml:trace contextRef="#ctx0" brushRef="#br0" timeOffset="224450.4604">24874 15492 660 0,'0'0'204'16,"0"0"-191"-16,0 0 41 0,0 0 31 16,0 0-20-16,0 0-58 15,78-9 0-15,-72 16-7 16,-4 4-1-16,-2 3-5 16,0 0 12-16,-16 2 3 15,-4-2 19-15,0 1-21 16,0-5 12-16,7-4 6 15,7-3-24-15,2-3 13 16,4 0-6-16,0 0 8 16,10-7-4-16,10-3-12 15,0 0 0-15,2 3 4 16,-3 4 7-16,-5 3-1 16,0 0 9-16,-2 0-13 15,-3 0 24-15,-3 1-30 16,-2 7 0-16,0-3 0 0,-1-1-7 15,2-1 1-15,0-3-197 16,2 0-251-16</inkml:trace>
  <inkml:trace contextRef="#ctx0" brushRef="#br0" timeOffset="224641.4977">25128 15458 383 0,'0'0'644'0,"0"0"-571"16,0 0-35-16,0 0 55 16,0 0-78-16,0 0-7 0,19 19-6 15,-15-9 9 1,-2 0-22-16,-1-3-51 0,3-4-173 16,3-3-129-16</inkml:trace>
  <inkml:trace contextRef="#ctx0" brushRef="#br0" timeOffset="224805.9552">25245 15432 688 0,'0'-3'294'0,"0"1"-153"15,2 2-62-15,-1 0 1 16,0 9-52-16,1 8 10 16,-2 5-4-16,0 4-17 0,0 1-8 15,0 4-7-15,-9 0-2 16,-7-1-69-16,-8-1-151 15</inkml:trace>
  <inkml:trace contextRef="#ctx0" brushRef="#br0" timeOffset="227033.3973">24441 16102 615 0,'0'0'172'15,"0"0"-119"-15,0 0 34 16,0 0 64-16,0 0-103 15,0 0-5-15,18-40-40 16,-1 39 18-16,-1 1-21 16,0 0 6-16,-3 4-1 0,-3 10-4 15,-6 1-1-15,-4 2 0 16,0 0 1-16,-7 0-1 16,-11-2 0-16,-3-1 6 15,4-6-8-15,4-2 7 16,9-3 5-16,2-3-10 15,2 0-10-15,0 3 9 16,0-2 1-16,11 2 0 16,4 1-4-16,1 2 6 15,0 1-2-15,1 0 2 16,1 3 14-16,-2-2-20 16,-4-2 4-16,-1 0-16 0,-1-4-89 15,0-2-211 1</inkml:trace>
  <inkml:trace contextRef="#ctx0" brushRef="#br0" timeOffset="227286.5187">24732 16124 772 0,'0'0'153'15,"0"0"-27"-15,0 0 7 16,0 0-37-16,0 0-84 15,0 0 17-15,-40 38-17 16,19-10 9-16,1 2 16 0,-2 2-19 16,3-1-9-16,2-1-2 15,4 1 9-15,4-6-19 16,5-4 3-16,4-5 0 16,0-3-8-16,0-6-49 15,6-4-117-15,4-3-232 16</inkml:trace>
  <inkml:trace contextRef="#ctx0" brushRef="#br0" timeOffset="227683.6066">24722 16386 865 0,'0'0'110'0,"0"0"-99"0,0 0 76 16,0 0-17-16,0 0-55 16,83-20 5-16,-69 20-16 15,-6 9 0-15,-4 4-4 16,-4 3-11-16,0 2 10 16,-15 1 0-16,-8-2 2 15,0-5 8-15,6-2-3 16,2-6-2-16,9-1-4 15,3-3 10-15,3 0-7 0,0 0 1 16,0 0-1 0,8-5-6-16,7 4 3 0,0 0 0 15,-1 1 2-15,2 0 12 16,0 0-3-16,-2 2-11 16,3 5 3-16,-5-3 2 15,0 1-5-15,-3-2-1 16,1-3-75-16,1 0-191 15,-1 0-380-15</inkml:trace>
  <inkml:trace contextRef="#ctx0" brushRef="#br0" timeOffset="228284.4917">24975 16310 387 0,'0'0'160'0,"0"0"-104"0,0 0 74 16,0 0-42-16,0 0-4 15,0 0-9-15,46-19-45 16,-36 19 34-16,0 0-33 15,-1 0-25-15,-2 4 9 16,-2 6-15-16,-4 2 0 16,-1 3-4-16,0-1 14 15,-5 1-17-15,-9-1 7 16,1-3 0-16,-3-2 9 16,3-2-6-16,4-4-3 15,3 0 1-15,2-3 12 16,4 0-13-16,0 0 0 0,0 0 3 15,0 0-9-15,0 0 3 16,12 3 3-16,0 2 11 16,2 4-2-16,2-1-2 15,-2 0-5-15,3 1 0 16,-1 0 16-16,-2-3-15 16,2-2 2-16,-4-4-5 15,0 0-132-15,-3-2-128 16</inkml:trace>
  <inkml:trace contextRef="#ctx0" brushRef="#br0" timeOffset="228565.8573">25162 16271 175 0,'0'0'429'0,"0"0"-396"16,0 0 31-16,0 0 35 16,0 0-26-16,0 0-17 15,64-19-19-15,-51 19 5 16,-3 0-42-16,0 0 5 16,-4 0-5-16,-2 0 7 15,-1 0-7-15,-1 0 0 0,-2 2-17 16,0 0 17-16,0 1-131 15,-3-3-261-15</inkml:trace>
  <inkml:trace contextRef="#ctx0" brushRef="#br0" timeOffset="228838.4029">25162 16271 198 0,'83'-15'525'16,"-84"15"-452"-16,1 3-31 15,-2 8 101-15,2 5-12 0,0 1-71 16,0 5 20-16,2 0-36 16,3 1-11-16,2-1 3 15,-4-2-34-15,3-1 7 16,-2-5-7-16,1-1 4 15,-1-6-7-15,1 0 1 16,-2-5-60-16,-3-2-161 16,0 0-316-16</inkml:trace>
  <inkml:trace contextRef="#ctx0" brushRef="#br0" timeOffset="273284.0309">979 6370 255 0,'0'0'312'15,"0"0"-222"-15,0 0-67 16,0 0 50-16,0 0-4 15,0 0-44-15,0 0-9 0,0 0 31 16,3 9 15 0,15-4-9-16,6-3-36 0,6-1 6 15,15-1-4-15,8 0-3 16,15 0 6-16,7 0-13 16,6-3-7-16,14-4 3 15,2-3 2-15,10 6-6 16,1-1-1-16,-4 4 4 15,-4 1-4-15,-6 0 0 16,-6 0 0-16,-12 0 2 16,-6 1-2-16,-12-1 0 15,-7 0-3-15,-8 0-9 16,-16-1-8-16,-9-3-22 16,-12 1-50-16,-6 3-8 15,-4 0 20-15,-23 0-74 0</inkml:trace>
  <inkml:trace contextRef="#ctx0" brushRef="#br0" timeOffset="273701.5871">1401 6419 501 0,'0'0'69'0,"0"0"-67"16,0 0 6-16,0 0 9 16,0 0-3-16,0 0 57 15,4 23 32-15,26-13-58 16,11-5 17-16,14-3-9 15,9-2-31-15,6 0 1 16,9 0-12-16,1-5 4 16,1-2-15-16,-2 0 6 15,0 1-6-15,-3 4 0 16,-7-2 2-16,-3 1-2 16,-8 3-4-16,-2 0 3 15,-2-2 1-15,-9 2-47 16,1-3-5-16,-12 0-40 0,-7-1 2 15,-5 0-21-15,-11-2-57 16,0 0-177-16</inkml:trace>
  <inkml:trace contextRef="#ctx0" brushRef="#br0" timeOffset="324545.2001">9026 5145 255 0,'0'0'76'16,"0"0"-35"-16,0 0 40 0,0 0-12 16,0 0 26-16,0 0-19 15,0 0-35-15,0 0 19 16,0 0-12-16,0 0-39 16,0 0 45-16,0 0-22 15,-63-31-2-15,63 31-3 16,0 0-7-16,0 0 12 15,0 0-13-15,0 0-6 16,0 0 27-16,0 0-39 16,0 0 15-16,0 0 1 15,0 0-7-15,0 0-19 16,0 0 9-16,0 0 0 16,5 0 18-16,2 0-13 0,1 1 2 15,2 0-6 1,0 1 11-16,1-1-12 0,1 1 4 15,0-2 2-15,-1 3 7 16,2-2-10-16,3 0 0 16,-1-1-3-16,4 0 10 15,1 0-4-15,1 0-6 16,1 0 4-16,1 0 2 16,0 0-6-16,4-1 0 15,-2-3-5-15,1 2 14 16,-3-1-13-16,-1 1 4 15,-2 0 0-15,1 1 2 16,-4-1 5-16,2-3-5 16,-3 3-2-16,4-1 4 0,-1-1-4 15,1 1 0 1,2-2 2-16,2-1 12 0,1 3-12 16,-1 0 7-16,2 3-9 15,0-2 7-15,1 2-12 16,3 0 5-16,-2 0 0 15,2 0 0-15,-2 0 1 16,2 0-1-16,-3 0 0 16,1 0 4-16,0 0-4 15,1 0 0-15,-2 0 1 16,3 0-5-16,1 0 6 16,1 0-2-16,3 0 0 15,0 0 12-15,-1 0-14 0,0 0 2 16,0 0 0-1,-2 0-8-15,-1-3 5 0,1 1 3 16,-4 0 1-16,0-1 6 16,-1 0-8-16,0-1 1 15,-2-1 0-15,3 0-11 16,2-1 19-16,2 0-8 16,2 1 0-16,0 1 2 15,-2-1-1-15,-1 2-1 16,-1-2 1-16,0 1-5 15,-1-1 5-15,1 2-1 16,-1-1 4-16,-1 1 2 16,-3 2-3-16,-2 0-3 0,2-1 12 15,0 2-4-15,1 0-7 16,1 0 0-16,-1 0 5 16,0 0 1-16,2 0-5 15,1 0 0-15,-2 0 3 16,-2-1-5-16,0 1 0 15,2 0 2-15,0 0 2 16,-1 0 1-16,2 0-1 16,-1 0-4-16,1 0 5 15,2 0-7-15,-2 0 2 16,0 0 0-16,1 0-3 16,-4 1 10-16,0 2-8 15,-2 0 1-15,1 2 0 16,-2-2 0-16,-1 0 0 0,-2 0 0 15,2-2 2-15,3 1-2 16,-3-1-1-16,1 1 1 16,4 0 1-16,-1-2 0 15,2 0-1-15,1 3 5 16,-1-3-10-16,0 0 6 16,0 0-1-16,0 0 0 15,-1 0 9-15,-2 0-14 16,1 0 5-16,1 0 0 15,-4 0-2-15,4 5 11 16,0-2-8-16,0-2-1 16,1 4 0-16,0-2 1 0,1 0-1 15,-3-1 6 1,-1 1-8-16,-2 0 5 0,-1-1-3 16,-3 1 0-16,3 2-1 15,0-2 1-15,-2 3 0 16,2-2 1-16,0 3-1 15,2-4 6-15,0 1-6 16,6 1 0-16,1-3 8 16,2 1-10-16,3-3 2 15,1 0-4-15,4 1 0 16,2-1 6-16,0 0-2 16,-1 0 0-16,-4 0 7 15,1 0-13-15,-1 0 6 0,-4 0 0 16,-1 0-2-16,0 0 6 15,1 0-6-15,-1 0 2 16,-2 0-1-16,-1 0-1 16,-4 0 2-16,-4 0 0 15,-3 0-7-15,-5 0 10 16,1 0-3-16,-4 0 0 16,3 0 9-16,-2 0-9 15,0 0 0-15,2 0-4 16,-1 0 4-16,4 0 0 15,2 0 2-15,4 0-6 16,2 0 17-16,5 0-20 0,-1 0 7 16,8 0 0-1,0 0-1-15,4 0 3 0,1 0-2 16,1-1 0-16,0-2 9 16,1 1-10-16,-4-4 1 15,0 3 0-15,0 0-5 16,-3 0 14-16,-2-2-10 15,-3 2 1-15,-2 0 0 16,-4 0-9-16,-3 1 9 16,-4-1 0-16,-2 3-3 15,-5 0 8-15,-2-2-5 16,-2 2 0-16,-4 0 4 16,1 0-6-16,0 0 2 0,-3 0 0 15,4 0-5 1,-2 0 6-16,1 0-1 0,2 0 0 15,0 0 5-15,2 0-11 16,2-1 6-16,2 1 0 16,-1-2 7-16,5 1-5 15,-4 0-2-15,0 0 0 16,3-1 6-16,-3 1-2 16,-1-1-4-16,-3 1-3 15,-3-1 3-15,1 2 1 16,-2 0 4-16,0 0-5 15,-1-1 1-15,-1-1-2 0,1 1 0 16,-2 1 1 0,2 0 8-16,1 0-5 0,0 0-3 15,2-2 0-15,0 2 8 16,-2 0-9-16,1-2 1 16,-2-1 0-16,-1 3-5 15,0 0 7-15,0 0-2 16,-1 0 0-16,1 0 6 15,-2 0-9-15,1 0 3 16,-1 0 0-16,0 0-4 16,0 0 9-16,0 0-5 15,0 0 0-15,0 0-1 16,0 0-6-16,0 0 7 16,0 0-6-16,0 0-1 15,0 0-15-15,0 0-53 0,0 0-50 16,-9 0-271-16</inkml:trace>
  <inkml:trace contextRef="#ctx0" brushRef="#br0" timeOffset="334635.1905">8935 3650 593 0,'0'0'141'16,"0"0"-117"-16,0 0 10 16,0 0 39-16,0 0-48 15,0 0-4-15,0 0-16 16,0 0 4-16,10 51 52 16,-5-31-31-16,0 5 25 15,3 5 12-15,-2 4-43 16,-1 2 12-16,-1 0-7 15,1 2-16-15,2-2 16 0,-1 1-24 16,0-2 9-16,-3-4-4 16,3-5-1-16,-3-4-3 15,-2-8-6-15,-1-5 2 16,0-5-6-16,0-4 12 16,0 0 1-16,0 0 28 15,0-13-10-15,0-8-15 16,-2-5-12-16,2-6 1 15,0-2 0-15,0-2-1 16,11 3 0-16,4 3-1 16,6 8-3-16,1 5 4 15,0 5 0-15,0 3-9 0,0 6 9 16,0 3 0-16,-2 0 0 16,-2 7 0-16,-3 9 3 15,-7 4-6-15,-8 5 3 16,0 0 0-16,-5 3-8 15,-10 0 14-15,-6-3-6 16,3-3 0-16,2-5 6 16,8-5-10-16,5-5 4 15,3-6-29-15,0-1-122 16,20 0-142-16,5-12-255 16</inkml:trace>
  <inkml:trace contextRef="#ctx0" brushRef="#br0" timeOffset="335534.8895">9391 3961 706 0,'0'0'134'0,"0"0"-7"15,0 0 17-15,0 0-81 16,0 0-27-16,0 0 11 16,-52 26-45-16,52-10 12 15,0-2-14-15,0-3 7 16,13-4-2-16,2-3-1 15,5-4-4-15,5 0 8 16,-5-5 0-16,0-9-3 16,-3-5-5-16,-4 2 1 0,-5-3-5 15,-8 4 4-15,0 2-16 16,-3 3 10-16,-15 6-28 16,-2 5 29-16,0 0 1 15,-2 2 4-15,6 9-5 16,0 3 7-16,11-1-2 15,2 0 0-15,3 0 3 16,0-5-7-16,20-2 4 16,5-6 0-16,6 0 4 15,8-10-1-15,2-11 3 16,3-8 4-16,-3 0 4 16,-1-5-9-16,-6 0-5 15,-5-2 0-15,-9-1 7 0,-5 4 2 16,-7-3-6-1,-5 4 13-15,-3 6-14 0,0 6 18 16,0 13-10-16,0 5 0 16,0 2 0-16,-11 6-10 15,-2 17 0-15,-1 4 0 16,3 7 8-16,5-4-14 16,4 2 6-16,2-2 0 15,0-4 0-15,0-4 1 16,5-4-1-16,8-3 0 15,3-4 7-15,4-5-10 16,-1-6 3-16,4 0 0 0,-3-6 7 16,1-10-7-1,0-2 0-15,-3-4-2 0,-3-3 10 16,0-4-8-16,-3-1 0 16,-2 0 2-16,-1-2-6 15,-3 3 4-15,0 2 0 16,-1 5-2-16,-4 8 10 15,-1 4-9-15,2 5 1 16,-2 3 0-16,0 2-1 16,2 0 1-16,-2 0-4 15,1 14 0-15,1 12 5 16,-2 8-1-16,2 2 1 16,-2 3 3-16,0-6 0 15,0 1-4-15,0-8 2 16,0-2 3-16,-4-7-1 0,1-6-3 15,1-5-1-15,2-6 5 16,0 0-5-16,0 0 0 16,10-12 0-16,10-10 5 15,4-3-2-15,4 3-6 16,0 4-2-16,-3 6-54 16,-2 7-51-16,-8 2-226 15,-7 2-401-15</inkml:trace>
  <inkml:trace contextRef="#ctx0" brushRef="#br0" timeOffset="335685.7333">9783 3671 877 0,'0'0'28'0,"0"0"-24"16,0 0-8-16,0 0-96 15,86-11-466-15</inkml:trace>
  <inkml:trace contextRef="#ctx0" brushRef="#br0" timeOffset="336669.4025">10753 3568 855 0,'0'0'159'15,"0"0"-20"-15,0 0-24 16,0 0-72-16,-85-8-1 15,66 28-10-15,1 6-13 16,6 3 7-16,9-1-25 16,3-1 3-16,0-7 3 15,10-3 4-15,8-5-14 16,6-8 3-16,3-4 0 16,0 0 11-16,-3-16-11 15,-2-3 0-15,-7-5 4 16,-3 2 6-16,-9-2-16 0,-3 2 6 15,0 4-3-15,-9 2-4 16,-10 5 9-16,2 4-2 16,2 5 0-16,2 2-5 15,0 0 1-15,8 0 2 16,2 4 2-16,3 7-8 16,0 1 11-16,0 3-3 15,6-1 0-15,7 2 4 16,1-5-12-16,2-4 8 15,5-7-23-15,1 0 12 16,2-2-11-16,-1-10 5 16,1-5 3-16,-2 2-8 0,0 1 17 15,-1 0 4-15,-3 2 1 16,0 3-5-16,-5 3 9 16,0 5-4-16,0 1 0 15,-3 0 5-15,0 1-10 16,-4 10 0-16,1 2 5 15,-4 4-4-15,0-3 6 16,1 1-2-16,0-4 0 16,2-2 5-16,3-5-5 15,6-4 0-15,2 0 4 16,3-7-8-16,3-10 11 16,-4-3-7-16,1 0 0 15,-5 2 4-15,-4 1-7 16,-2 2 3-16,-6 7 0 0,-3 5-4 15,0 0 9-15,0 3-5 16,0 3 0-16,0 8 12 16,0 8-8-16,0 1 3 15,0-2-1-15,14-1 5 16,4-1-9-16,7-5-1 16,5-2-1-16,4-4-38 15,1-3-297-15,5-2-593 16</inkml:trace>
  <inkml:trace contextRef="#ctx0" brushRef="#br0" timeOffset="338901.226">10605 3724 715 0,'0'0'87'0,"0"0"63"16,0 0 2-16,0 0-76 15,0 0-8-15,7-106-26 16,15 65 6-16,-3 1-33 0,-1-1 5 16,-2 1-12-16,-5-2 1 15,-7 2 3-15,-4 0-9 16,0 7-3-16,0 9 18 16,-4 13-17-16,-2 4 9 15,1 7-10-15,-5 10-4 16,-1 23-1-16,2 15 5 15,2 5 0-15,7 3 5 16,0-6-4-16,18-4-1 16,6-9 1-16,10-13 5 15,2-9-6-15,4-14 0 16,1-1 0-16,2-23 10 16,-4-13-7-16,-4-3-3 15,-6-4 7-15,-8 1-1 16,-5-4-6-16,-9 3 0 0,-4 2 0 15,-3 6-3 1,0 9 6-16,0 12-3 0,0 7 0 16,0 5 7-16,0 2-16 15,0 0 5-15,0 19 2 16,4 9-6-16,2 11 8 16,2 1 0-16,-2 5-2 15,-1-1 13-15,-2-2-14 16,-3-4 3-16,0-5 0 15,0-11-1-15,0-8 1 16,0-4 0-16,0-10-2 16,0 0 15-16,3-8-13 0,1-18 0 15,3-3 5-15,5-4-3 16,4 5-2-16,3 10 0 16,3 7-4-16,0 11 0 15,-1 0 1-15,5 7 3 16,-2 11 0-16,-1 1-11 15,0-2 20-15,-4 0-9 16,1-6 0-16,-2-5-1 16,-2-4 1-16,1-2-3 15,0-2 3-15,3-15 8 16,-4-3-8-16,2-1 0 16,-4 1 1-16,-5 0 0 15,-1 1-2-15,-3 7-4 16,-2 3 2-16,-2 9-11 15,-1 0 12-15,0 4 2 0,0 15-8 16,0 1 10-16,0 2-10 16,3-5 7-16,8-2 1 15,4-5-1-15,0-5 9 16,5-5-8-16,1 0 0 16,-4-20-106-16,-7-7-376 15</inkml:trace>
  <inkml:trace contextRef="#ctx0" brushRef="#br0" timeOffset="339031.2">11150 3375 847 0,'0'0'18'0,"0"0"-3"16,0 0-30-16,97 3 14 15,-35-7-275-15</inkml:trace>
  <inkml:trace contextRef="#ctx0" brushRef="#br0" timeOffset="340718.7722">12161 3109 783 0,'0'0'320'16,"0"0"-254"-16,0 0-20 15,0 0 32-15,0 0-16 16,0 0-42-16,-36-11 0 16,14 34-10-16,-4 4-5 15,4 5 8-15,0 2-9 16,4-2 2-16,7-1 5 15,8-2-2-15,3-7-2 16,5-5-4-16,19-7-3 16,7-7 0-16,8-3 1 0,1-3 4 15,0-17-2-15,-7 4 6 16,-9 2-14-16,-10 3 5 16,-10 8-5-16,-4 3-3 15,0 0 8-15,-7 0-14 16,-14 11 5-16,-3 4 14 15,4 2-5-15,4-1 0 16,7-2 5-16,6-1-8 16,3-2 3-16,0 0-2 15,0-1-3-15,5-2 6 16,7-2-1-16,2-4 6 16,0-2-1-16,4 0-6 15,-3 0 2-15,0-5-1 16,0-6 5-16,-4-3-5 0,-5 0 6 15,-3-3-6-15,-3 3 1 16,0 2-8-16,-6 2-9 16,-7 3 6-16,1 3 4 15,2 4 1-15,1 0 5 16,3 0 0-16,3 4-8 16,0 5 6-16,3 2-6 15,0 0 8-15,0 1-4 16,6-1 4-16,9-2 0 15,4-2 0-15,7-6-3 16,-1-1 0-16,3 0-22 0,-4-4-10 16,-4-10 19-16,-5-3-3 15,-4-2 19-15,1-2-3 16,-3-2 9-16,-1 0-10 16,-1 0 4-16,2 1 0 15,-2 1-1-15,0 4 3 16,4 2-2-16,0 5 0 15,-1 3-2-15,2 3-4 16,-1 4 5-16,-1 0-2 16,3 0-4-16,-2 3 7 15,1 8 0-15,-5 6-6 16,-1 2 9-16,-1 0-6 16,-1 2 0-16,1-3 3 15,2-1 9-15,1-5-1 16,1-4-7-16,4-3-1 0,3-5 6 15,7 0 13-15,7-14-19 16,1-6 5-16,2-2 4 16,-3 3-6-16,-5 2-3 15,-7 5 0-15,-3 5 7 16,-8 1-12-16,-4 6 5 16,-3 0-8-16,0 0 8 15,0 0-8-15,0 7 8 16,-9 6 0-16,0 1 5 15,0 2-6-15,6 0 1 16,3-1 0-16,0-1 10 16,0 0-10-16,0-1 2 0,8-1-2 15,-1-3 4-15,2-2-4 16,0-1 0-16,1-4 0 16,1-2-2-16,-2 0 7 15,1-2 0-15,-1-11 1 16,0-1 2-16,0-3-8 15,-3-3 0-15,-3-1 0 16,-3-3-1-16,0-3 6 16,0-2-5-16,0-3 1 15,-7-2 10-15,-4 1-11 16,4 3 6-16,-1 3-6 16,4 2 26-16,1 7-18 15,-1 4 6-15,4 6 0 0,0 1-9 16,0 7 5-1,0 0-10-15,0 0-4 0,0 7-4 16,5 13 5-16,4 6 3 16,0 4 0-16,2-1 8 15,-2 0-10-15,-1-1 2 16,7-3 0-16,-2-4 0 16,3-4 0-16,-3-5 0 15,0-5 0-15,4-7 8 16,-2 0-10-16,5-1 2 15,-1-15 0-15,0-3 6 16,1-3-3-16,-3-2-3 16,-1-2 1-16,-6-1 9 15,0 2-15-15,-4 4 5 0,-1 6 0 16,-2 6-3-16,-3 4 6 16,0 4-3-16,0 1 0 15,0 0-9-15,0 13 7 16,0 9 1-16,0 5 2 15,0 4-9-15,4 1 14 16,2 3-6-16,-2-3 0 16,1-2 3-16,-2-5-4 15,-3-4 1-15,0-2 0 16,0-6-6-16,0-4 13 16,0-2-7-16,0-7 0 15,0 0 6-15,5 0-6 16,8-16 0-16,5-6 4 0,8-5-7 15,3 1 3-15,-2 1-54 16,1 5-96-16,1 4-338 16</inkml:trace>
  <inkml:trace contextRef="#ctx0" brushRef="#br0" timeOffset="341751.7481">14015 2987 518 0,'0'0'394'0,"0"0"-301"0,0 0 1 16,0 0-30-16,-86 10-30 16,53 10 36-16,5 2-24 15,8 2-28-15,6-3 0 16,10-1-11-16,4-4 4 16,0-6-11-16,19-6 0 15,7-4 0-15,8 0 9 16,0-11-2-16,-2-8-7 15,-5-1 14-15,-12 0-8 16,-5 4-1-16,-10 1-5 0,0 0 0 16,0 6-1-1,-12-2 1-15,0 5 0 0,0 6 0 16,3 0-2-16,2 0 0 16,2 3 2-16,4 11-2 15,-1-2-3-15,2 2 2 16,0 1 3-16,0-3 0 15,6 0 3-15,8-2 0 16,4-5-3-16,-2-3 0 16,5-2-8-16,0 0 8 15,-2 0-9-15,1-4-9 16,-7-12-9-16,0 1 8 16,-2-4 18-16,-5 0-5 15,0-1 2-15,-3 0 4 16,-2 1 0-16,2-1-1 0,2 2 2 15,2 2-2 1,4 2 0-16,2 6-9 0,5 3 9 16,0 4-6-16,1 1 7 15,-1 0-3-15,-1 6-3 16,-5 6 6-16,-2 4 0 16,-3 1-7-16,-4 1 6 15,1 0 1-15,-1-1 0 16,0-1-1-16,4-1 4 15,-1-6-3-15,1 0 0 16,2-4 3-16,6-2-3 16,0-3 0-16,4 0 0 0,4-3 4 15,-1-11-3-15,4-4 1 16,-4-4 1-16,0 3 0 16,-5 1-3-16,-1 3 0 15,-5 5 2-15,-7 5-11 16,-1 3 11-16,0 2-3 15,-3 0 1-15,3 12-1 16,-2 5 1-16,2 4 0 16,2-2 0-16,1 1-2 15,7 2 2-15,5-7-41 16,8-3-393-16,4-6 31 16</inkml:trace>
  <inkml:trace contextRef="#ctx0" brushRef="#br0" timeOffset="342720.7344">15380 2757 1075 0,'0'0'91'0,"0"0"-15"16,0 0-31-16,-100 17-21 15,75 5 25-15,4 5-38 16,12 0 2-16,9 0-13 16,0-6 1-16,12-5 5 0,10-11-2 15,5-5-1 1,4 0 4-16,-1-21-4 0,0-7-3 15,-6-4 0-15,-6-4 11 16,-8 1-7-16,-8 3-4 16,-2 3 0-16,0 5 6 15,-7 7-2-15,0 7-5 16,3 8 1-16,1 2-13 16,1 7 8-16,2 13 6 15,0 7-1-15,0 1 0 16,2 0 2-16,14-5-2 15,1-1 0-15,5-10 0 16,2-7-4-16,4-5 10 16,0 0-6-16,1-12 0 0,-2-10 6 15,-2-5-11-15,-1-2 5 16,-5 0-16-16,-7 0 12 16,-3 3-7-16,-6-1 11 15,0 5-3-15,-3 8 6 16,0 4-10-16,0 8 7 15,0 2 0-15,0 0-5 16,0 0-8-16,0 16 13 16,0 9-1-16,-3 1 3 15,1 2-2-15,2 0 0 16,0 0 0-16,0-3-4 16,6 0 7-16,4-6-3 15,-1-2 0-15,-2-10 3 0,5-5-3 16,-3-2 1-1,6-3 2-15,-2-16 40 0,3-2-39 16,-2-3-1-16,-4 2 6 16,-1 5-2-16,-4 7-7 15,-2 8 0-15,-3 2 4 16,1 0-8-16,1 10-8 16,2 8 12-16,2 0 1 15,2-1 7-15,-1-4-12 16,2-4 4-16,4-4 0 15,3-5 7-15,2 0-4 16,8-8 2-16,1-11-5 0,3-6-66 16,-6-3-280-1</inkml:trace>
  <inkml:trace contextRef="#ctx0" brushRef="#br0" timeOffset="343987.7521">15678 2802 825 0,'0'0'64'16,"0"0"-61"-16,0 0 74 16,0 0-6-16,0 0-31 0,0 0 0 15,84-81-32-15,-75 59 2 16,-5-2 4-16,-2 0-8 16,-2-4 4-16,0 0-10 15,0-2 3-15,1 4-4 16,9 2 1-16,4 4 0 15,6 3-1-15,9 3-4 16,2 5 5-16,0 5 0 16,1 4 1-16,-5 0-6 15,-6 13-4-15,-5 9 9 16,-7 6 2-16,-6 0 11 16,-3 1 31-16,0-3 15 15,0-6-28-15,0-2 4 0,0-5-22 16,0-1-1-1,14-7 0-15,8-3-9 0,8-2 8 16,6 0-5-16,-1-9-4 16,-3 2 6-16,-10 2-8 15,-10 3 0-15,-6 2-4 16,-6 0-10-16,0 9 12 16,-4 6 1-16,-12 4 1 15,2 0 0-15,2-2 0 16,8 0 0-16,4-2-3 15,0-4 8-15,4-3-3 16,15-2 6-16,5-6-7 16,3 0 8-16,1 0-9 15,1-13 1-15,-7-2 5 0,-4-2-4 16,-9 3-2-16,-7-2 0 16,-2 2-10-16,0 3-1 15,-11 1-27-15,-4 5-9 16,0 5 38-16,3 0-31 15,0 0-7-15,6 6 22 16,2 3-5-16,1 3 29 16,3-2-3-16,0-2 3 15,0 1-4-15,12-4 7 16,4-2-2-16,5-1 0 16,2-2 8-16,3 0-6 15,3-8-2-15,1-7 1 16,-2-3 2-16,-3-3 2 0,-5 0-4 15,-3 1 3 1,-4 0-2-16,-5 1 19 0,-2-4 14 16,-4 1 6-16,-2-2 20 15,1 4-43-15,-1 6 15 16,0 5 8-16,2 5-34 16,-1 4 13-16,2 0-20 15,3 13-14-15,5 12 4 16,-1 8 18-16,5 1-8 15,-2-4 0-15,0-2 7 16,1-7-9-16,0-6 2 16,1-5 0-16,-2-10 1 0,2 0 5 15,3-3-2-15,1-14-3 16,0-6 10-16,-2-2-22 16,-2 1-1-16,-5 5 6 15,-3 9-2-15,-3 3 8 16,-2 7 0-16,2 0-8 15,-1 0-16-15,3 10 22 16,0 4 2-16,8-3 0 16,5-3 0-16,6-2 0 15,9-6-142-15,11 0-80 16</inkml:trace>
  <inkml:trace contextRef="#ctx0" brushRef="#br0" timeOffset="344754.8139">17480 2513 738 0,'0'0'128'16,"0"0"-23"-16,0 0 20 16,0 0-60-16,0 0-23 15,0 0-18-15,-82 34 29 16,61-12-27-16,6-1-23 16,8-2 16-16,7-5-16 15,0-6-3-15,0-4 10 16,19-4-8-16,5 0 9 0,2-12-11 15,0-8 7-15,-2-2 3 16,-6 0-9-16,-7 2 4 16,-8 1-5-16,-3 4-9 15,0 2-1-15,0 5 3 16,-11 5-10-16,1 3 11 16,-1 3-3-16,4 11 9 15,2 3 0-15,2 0-9 16,3-1 8-16,0-3 1 15,6-1-4-15,9-4-4 16,4-5 8-16,5-3 0 16,2-2-1-16,4-18 9 0,-1-7-8 15,-3-3 2-15,-1-6 4 16,-6 0 1-16,-3 0-5 16,-5 2 2-16,-6 2 22 15,-5 6-24-15,0 6 26 16,0 6-7-16,0 12-11 15,0 2 24-15,-2 2-34 16,-7 20 0-16,-4 7-6 16,2 5 17-16,3 2-14 15,8-2 3-15,0 1-32 16,0-10-89-16,3-10-361 16</inkml:trace>
  <inkml:trace contextRef="#ctx0" brushRef="#br0" timeOffset="344874.0858">17765 2409 688 0,'0'0'2'0,"0"0"-2"16,0 0-205-16</inkml:trace>
  <inkml:trace contextRef="#ctx0" brushRef="#br0" timeOffset="345472.5058">18081 2522 975 0,'0'0'129'16,"0"0"-62"-16,0 0 32 0,64-94-27 16,-31 60-52-16,2 0 9 15,-4 2-29-15,-4 5 3 16,-11 7 0-16,-8 8 0 15,-7 6 6-15,-1 6-9 16,0 0-13-16,-17 18 12 16,-3 8 0-16,4 3 2 15,5-1-4-15,8 0 3 16,3-6 0-16,0-8-3 16,10-5 10-16,10-8-7 15,5-1 0-15,6-12 7 16,4-11-9-16,-1-4 2 0,-3-1-14 15,-5-1 9 1,-7 4-14-16,-5 2 19 0,-6 1 0 16,-3 7 4-16,-2 5-12 15,-3 7 8-15,0 3 0 16,0 0-1-16,0 18-13 16,-4 7 14-16,-4 5 0 15,2 2 5-15,1 0 0 16,1-1-1-16,2-3-4 15,1-6 9-15,-1-3 0 16,2-8-9-16,0-5 0 16,0-5 3-16,0-1-3 0,0 0 6 15,0-9-6 1,2-7 0-16,8 0-74 0,4 2-33 16,1 4 47-16,0 5 44 15,1 5 16-15,-2 0-8 16,0 0 8-16,0 3 13 15,1 7 3-15,1-3 4 16,1 0-14-16,-1-6-6 16,-1-1-18-16,-7-1-433 15</inkml:trace>
  <inkml:trace contextRef="#ctx0" brushRef="#br0" timeOffset="345614.5536">18290 2324 472 0,'0'0'399'0,"0"0"-390"16,0 0-17-16,80 8 8 15,-15-8-117-15,20 0-476 16</inkml:trace>
  <inkml:trace contextRef="#ctx0" brushRef="#br0" timeOffset="346968.727">19292 2159 270 0,'0'0'431'0,"0"0"-248"0,0 0-50 16,0 0-1-16,0 0-16 15,0 0-51-15,-40-50-39 16,7 62-21-16,-1 10-4 16,5 2 20-16,8 0-18 15,10 0 1-15,11-2-4 16,0-2 3-16,13 1-3 16,15-2 0-16,10 0 3 15,2-1 1-15,0-1 4 16,-5-1-7-16,-12 3-1 15,-12-2 5-15,-9 1-10 16,-2-1 5-16,-11 0 0 16,-13 0-1-16,-1-5 8 0,4-3-5 15,9-4 2-15,7-5 4 16,5 0-12-16,0-9 4 16,13-11-9-16,13-2 8 15,7 3-27-15,2 5 15 16,-2 4 8-16,-3 3 1 15,-4 2 4-15,-5 0 0 16,-6 0 3-16,-2 0-10 16,-4 0 10-16,-1-3-3 15,1 2 7-15,-4-3 3 16,-1 4-10-16,-3 0 0 16,-1 4-2-16,0 1-11 15,-6 1 8-15,-15 16 5 0,-4 7-2 16,2 5 6-16,6-1-5 15,7 2 1-15,9-5 0 16,1-5-6-16,0-6 6 16,11-9 0-16,6-5 3 15,4 0 6-15,5-6-4 16,-1-13-5-16,-3-3 7 16,-7-1-3-16,-4 3-4 15,-6-1 0-15,-3 3 0 16,-2 2-17-16,0 5 3 15,-2 2 2-15,-6 6-1 16,-1 0 11-16,0 3-17 16,0 0 18-16,-1 0-7 15,2 6 8-15,0 3-1 0,1 0-3 16,1 1 4-16,3 0-10 16,3 2 10-16,0-5 0 15,0 3-5-15,3-5 1 16,13-2 3-16,4-3 1 15,5 0 0-15,5 0 0 16,2-8 5-16,-1-2-5 16,-1 3 0-16,-2 2 7 15,-4 5-13-15,-5 0 6 16,-5 12 0-16,-5 6-13 16,-8 8 17-16,-1 0-4 15,0-1 0-15,-9-4 7 16,0-6-13-16,2-5 6 0,2-5 0 15,5-5-10-15,0 0 7 16,5-8-42-16,10-11-34 16,4 4 26-16,1 0 5 15,-3 4 30-15,-2 5 18 16,2 3-6-16,-4 0 9 16,2 2-3-16,0 1 30 15,0-4-17-15,-2 4 23 16,2 0-24-16,0-8-4 15,3 4 8-15,0-7-12 16,-5-3-3-16,-1 0 12 16,-1-2-10-16,-5 1-3 0,-6-1 0 15,3 7 7-15,-3 2 14 16,0 6 38-16,0 1-11 16,0 0-41-16,-6 11 3 15,-1 6-10-15,7 2 0 16,0 2 0-16,0-2 3 15,10-3 1-15,12-2-8 16,9-4-142-16,5-3-443 16</inkml:trace>
  <inkml:trace contextRef="#ctx0" brushRef="#br0" timeOffset="348172.6884">20805 2406 894 0,'0'0'210'16,"0"0"-188"-16,0 0 33 15,0 0 50-15,0 0-58 16,86-62-12-16,-56 40-16 16,0 0-14-16,-6-2 15 15,0 0-18-15,-6-1 3 16,-5 3 7-16,-4 4-4 16,-8 1-8-16,-1 6 9 15,0 3-9-15,0 3 5 0,0 5-5 16,-4 0-4-16,-8 9-8 15,-6 15 16-15,3 4-4 16,3 2 0-16,5-1 1 16,6-2-2-16,1-3 1 15,0-3 0-15,11-6 5 16,7-1 1-16,3-8-5 16,4-4 1-16,5-2 2 15,2-6 2-15,0-12-3 16,-3-1-1-16,-7 0 0 15,-7 0 2-15,-8 3 3 16,-5 4-7-16,-2 2 8 16,0 5-12-16,0 3 4 0,-3 2-19 15,-10 0 17-15,-4 12-3 16,4 5 5-16,-3 1-2 16,8 0 10-16,3-1-17 15,5-2 9-15,0-1 0 16,0-2-4-16,13-2 14 15,4-3-10-15,0-2 0 16,1-5 8-16,-1 0-10 16,0-2 2-16,2-8 0 15,-1-8 6-15,3 2-6 16,0-2 0-16,-3 2-2 16,-2 3 12-16,-4 6-20 15,-2 3 10-15,-2 2 0 0,0 2-3 16,-1 0-1-1,2 2 4-15,-2 9-2 0,-1 5 0 16,-4 1 1 0,-2 1 1-16,0 0 0 0,0-5-4 15,0-2 8-15,0-2-4 16,0-6 0-16,0-3-3 16,0 0 3-16,6 0-1 15,7-9-17-15,1-5 16 16,5 0-25-16,-5 5 23 15,-1 5-4-15,-6 3 0 16,2 1 6-16,-1 0 2 16,-2 0 0-16,0 0-8 15,1 0 13-15,5 0-5 0,3 0 1 16,7-4 8-16,4-6-9 16,-1-1 2-16,2 0-2 15,-5 2 7-15,-8 1-7 16,-5 6 0-16,-6-1-1 15,-3 3 1-15,0 0-4 16,0 0-4-16,0 13 8 16,-3 3-6-16,3-1 10 15,0-3-4-15,0-1 0 16,3-2 5-16,9-5-5 16,2-4 0-16,3 0 5 0,2-4-12 15,-4-14-4 1,-4-6-236-16,-11-5-342 0</inkml:trace>
  <inkml:trace contextRef="#ctx0" brushRef="#br0" timeOffset="348336.2732">21187 2116 785 0,'0'0'88'0,"0"0"-58"16,0 0-21-16,0 0 70 15,0 0 3-15,127 22-69 0,-71-15-13 16,-5 0-30 0,-12 5-537-16</inkml:trace>
  <inkml:trace contextRef="#ctx0" brushRef="#br0" timeOffset="349723.6066">12017 3995 487 0,'0'0'39'16,"0"0"-12"-16,0 0-25 15,0 0 1-15,0 0 38 16,0 0-16-16,-5-4 8 16,5 4-11-16,8 0 30 15,8 0 14-15,8 0 3 16,4 0-3-16,9 0-12 16,10-10-20-16,11 1 8 0,11-5 3 15,13-3-35 1,13-1 4-16,14-2-10 15,10 0-4-15,12 0 5 0,8-1-3 16,9 0-2-16,11-2 0 16,10-4 6-16,13-3-10 15,15-9 8-15,19-6-3 16,15 0-1-16,1-1 3 16,-2 3-3-16,0 7 0 15,-1 0 4-15,5 2-10 16,12 1 6-16,-2-1 0 15,8 0 2-15,2-2 6 16,1 2-13-16,6-2 5 0,-9 1 0 16,1 2-8-1,-12 1 17-15,-8-1-9 0,-8 4 0 16,-13-1-1-16,-10 4 1 16,-6 1 6-16,-5 2-1 15,-2-4-10-15,7 2 5 16,3-1 0-16,3-1 5 15,-4 4 2-15,-1 1-4 16,-6-1-3-16,-3 2 6 16,-9 1-6-16,-8 3 6 15,-11 0-5-15,-11 3 12 16,-7 0-6-16,-7 1 15 16,-7 2 2-16,-3 2-24 15,-10 1 11-15,-8 2-4 0,-12 2-3 16,-13 4 3-16,-11 0-5 15,-13 0-2-15,-16 0 0 16,-10 0-8-16,-11 0-15 16,-15 0-226-16,-6-11-518 15</inkml:trace>
  <inkml:trace contextRef="#ctx0" brushRef="#br0" timeOffset="354871.9297">1116 5171 321 0,'0'0'41'15,"0"0"-12"-15,0 0 2 16,0 0 3-16,0 0-25 16,0 0 84-16,0 0-19 15,-33 0-4-15,33 0-8 16,0-1-23-16,0 1 28 15,0 0-2-15,0 0-2 0,0 0-33 16,0 0-24-16,0 0-5 16,8 0-1-16,8 0 8 15,9 0-11-15,5 0 4 16,9 0-1-16,10 0 15 16,9 0-5-16,2 0-10 15,4 0 0-15,0 0-2 16,8 0 2-16,5 0 0 15,5 0 0-15,7 0-3 16,0 0 8-16,1-5-5 16,-4-3 0-16,2 0 9 15,-8 2-9-15,-2 1 0 16,-2 1 1-16,-3 2-6 16,1 1 16-16,-3 1-10 15,-1 0-1-15,-3 0 8 0,2 0-8 16,2-3 0-16,4 0 6 15,1-1-6-15,2 1 0 16,-5-1 0-16,-3 1-2 16,-7 1 16-16,2 0-19 15,-2-1 5-15,-5 1 0 16,-1 2 2-16,-2-1 1 16,-3 1-1-16,3 0-2 15,3-2 17-15,-2 2-12 16,2 0-5-16,0-1 1 0,2-1-1 15,-2 1 3 1,6-2 9-16,2 1-6 0,5-1 6 16,-1 0-21-16,-3 1 9 15,-1 1 0-15,1 1 8 16,-3 0-7-16,0 0 4 16,-1 0-1-16,0-2 3 15,-5 1 2-15,3 1-9 16,5 0 1-16,-2 0 11 15,3 0-8-15,1 0 2 16,-7 0 3-16,-1 0 2 16,0 0-15-16,2 0 4 15,-2-3 0-15,4-2 6 16,-1 1 1-16,-2-1-6 16,0 2-1-16,0-1 13 0,1 1-9 15,0 2-4-15,-2 0 0 16,-2 1 8-16,-1-1-6 15,-3 1 13-15,2 0-8 16,2 0 0-16,4 0-7 16,-1-2 0-16,-2-4 8 15,0 0-14-15,-1 1 6 16,-2-1 0-16,-1 0-1 16,-2 2 15-16,2-1-19 15,-4 0 5-15,-2-2-4 16,-5 3 3-16,-1 0 1 15,-2-1 0-15,-2 0-7 0,-2 2 24 16,2-1-19-16,-2 2 2 16,1-1 0-16,-1-1-5 15,0 3 8-15,2 1-3 16,-5 0 0-16,2 0 9 16,-3-2-9-16,1 2 0 15,2 0 0-15,3 0-5 16,1-3 5-16,0-2 0 15,4 3 0-15,2-2 12 16,-5 1-24-16,0 0 11 16,-2 0 1-16,-1-1-2 15,0 0 2-15,-1 1 0 16,4-2 0-16,3-1 1 0,2 1-1 16,5-2 0-1,-1-1 5-15,2-2-9 0,-3 3 5 16,1 1-1-16,-5 2 0 15,-2 1 9-15,-4 0-13 16,-3 0 4-16,-3 2 0 16,-3-1-3-16,-1 2 3 15,-3-2 0-15,0-1 0 16,0 3 0-16,-5-2 0 16,0 1 0-16,-1-1 5 15,-6 2-9-15,1 0 4 16,-8 0 0-16,1 0-5 0,-4 0 20 15,1 0-23-15,-1 0 8 16,1 0 0-16,2 2-6 16,-2 1 6-16,1 4-19 15,1 1-52-15,-3-3-142 16,1-4-240-16</inkml:trace>
  <inkml:trace contextRef="#ctx0" brushRef="#br0" timeOffset="397231.5901">10440 13075 330 0,'0'0'272'0,"0"0"-205"15,0 0-29-15,0 0 24 16,0 0 0-16,0 0 46 15,0 0-56-15,0 0-14 16,-5-10-1-16,5 10-37 16,0 0 27-16,-1 0-17 15,1 0-8-15,-3 0 6 16,3 13 2-16,0 4-7 16,-2-2 25-16,2 0-27 15,0-6 11-15,0 0-11 16,0-4 3-16,0-2 5 15,0-3-7-15,0 0 0 16,0 0 10-16,5 0-5 0,1-4 13 16,3-9-6-16,-3 2-13 15,-2 1 16-15,-4 3-14 16,0 2 2-16,0 3 21 16,0 1-24-16,0 1 13 15,0 0-15-15,-3 0 9 16,-2 0-15-16,1 3 6 15,1 4 0-15,0 1-4 16,3-3 11-16,0 3-15 16,8-4-32-16,8-3-140 15,2-1-161-15</inkml:trace>
  <inkml:trace contextRef="#ctx0" brushRef="#br0" timeOffset="401119.2916">6201 17263 500 0,'0'0'250'0,"0"0"-128"15,0 0-22-15,0 0-22 16,0 0 28-16,0 0-16 16,-70-36-53-16,56 41-6 15,-2 12-27-15,-1 7 1 16,0 5 15-16,0 9-15 16,5 2 8-16,6 3-2 0,5 3-9 15,1-5 17-15,3-2-17 16,16-4 2-16,5-8 12 15,4-7-11-15,5-6-5 16,6-8 0-16,6-6-17 16,4 0 4-16,3-11-194 15,-4-12-267-15</inkml:trace>
  <inkml:trace contextRef="#ctx0" brushRef="#br0" timeOffset="401400.9197">6642 17212 426 0,'0'0'313'0,"0"0"-184"16,0 0-56-16,0 0 25 15,0 0-11-15,-86 22-26 16,63 12 6-16,-2 0-37 15,1 4 7-15,5-4-5 16,8-2-13-16,8-4 13 16,3-1-32-16,3-5 2 15,19-3-5-15,10-6 22 16,5-6-32-16,5-5 13 0,3-2-94 16,-1 0-173-1,-3 0-263-15</inkml:trace>
  <inkml:trace contextRef="#ctx0" brushRef="#br0" timeOffset="401953.6636">6954 17215 792 0,'0'0'113'0,"0"0"-3"0,0 0-25 16,0 0-10-16,0 0 7 16,0 0-52-16,-49-20-24 15,46 33-4-15,1 6 10 16,2 2-2-16,0 0-8 15,0-2-1-15,3 1 18 16,6-3-19-16,3-4 0 16,-1-3 4-16,1-6 5 15,4-4-9-15,-2 0 0 0,6-3 7 16,-1-13-1 0,1-4 7-16,-2-3-10 0,-6 1 0 15,0 2 5-15,-3 1-8 16,-6 7 0-16,-2 2 4 15,1 4-8-15,-2 4 4 16,0 2 0-16,0 0 2 16,0 3-1-16,0 12-1 15,0 3 0-15,0 5 4 16,0-3-4-16,0 1 3 16,0-1-3-16,3-1 0 15,-1 0 5-15,3-2-15 16,0-4 11-16,-1 3-2 15,5-6-1-15,-3 0-110 0,-5-3-245 16,-1-3-422 0</inkml:trace>
  <inkml:trace contextRef="#ctx0" brushRef="#br0" timeOffset="402651.1807">6932 17419 677 0,'0'0'180'0,"0"0"-88"16,0 0 4-16,0 0 50 15,0 0-83-15,0 0-36 16,-8-78 4-16,21 60-17 16,5-3 4-16,-1 4-10 15,4 2-2-15,1 6 3 16,-2 6-7-16,0 3-2 15,-3 0 0-15,1 19-1 16,-6 6 1-16,-6 3 0 16,-6 0 3-16,0-2-1 15,0-2 3-15,-8-9-5 16,2-2 8-16,3-9-3 16,2-2-5-16,1-2 7 0,0 0-3 15,1-14-4-15,15-1 6 16,0-2-1-16,3 5-10 15,-4 7 9-15,0 5-4 16,1 0 0-16,-1 4-4 16,3 10-1-16,3 5 2 15,0-2 3-15,0 1 2 16,1 0-2-16,1-1-52 16,-3-5-207-16,-3-7-325 15</inkml:trace>
  <inkml:trace contextRef="#ctx0" brushRef="#br0" timeOffset="403218.6411">7616 17414 810 0,'0'0'144'0,"0"0"-142"16,0 0 6-16,0 0 34 16,0 0 73-16,0 0-43 15,73-20-67-15,-49 3 11 16,-7 3 0-16,-4-2-14 16,-10-1 1-16,-3 1 3 15,0-1-6-15,-10 0 3 16,-2-2 7-16,1 2 2 0,-2 0-10 15,11 2 3 1,2 1 7-16,0 3-11 0,2 5 0 16,19 4 0-16,-2 2 1 15,7 0 2-15,-1 7-4 16,-1 9 0-16,-2 6-5 16,-8 5 5-16,3-4 0 15,-6 2 12-15,-2-5-9 16,1-6 6-16,1-2-9 15,6-9 1-15,3-3-2 16,7-5-87-16,3-22-357 16</inkml:trace>
  <inkml:trace contextRef="#ctx0" brushRef="#br0" timeOffset="403394.6546">8192 17048 850 0,'0'0'123'0,"0"0"-102"15,0 0 86-15,0 0 3 16,0 0-49-16,88 98-26 16,-69-61-25-16,-6 4 5 15,-2 3-9-15,-11-5 0 16,0 3-12-16,-11 0-18 16,-16-6-272-16,-15-2-363 15</inkml:trace>
  <inkml:trace contextRef="#ctx0" brushRef="#br0" timeOffset="403852.2834">7610 17355 644 0,'0'0'264'15,"0"0"-165"-15,0 0-40 16,0 0 12-16,0 0-6 0,0 0-34 15,-3 65 2-15,0-36-26 16,2 3 0-16,-2 6-7 16,-3-8-114-16,-4-1-480 15</inkml:trace>
  <inkml:trace contextRef="#ctx0" brushRef="#br0" timeOffset="408517.6886">10048 17886 551 0,'0'0'111'16,"0"0"-18"0,0 0 23-16,0 0-3 0,0 0-14 15,0 0-13-15,0 0-60 16,-6-17 3-16,6 17 9 15,-3 0-22-15,3-4 19 16,0 0 22-16,0-8-22 16,0-5-26-16,0-4-5 15,14-7 3-15,5-1-7 16,3 1 6-16,3 0-11 16,0 4 5-16,-2 5 0 15,-2 9 4-15,-4 2-4 16,-3 8 0-16,-3 0-7 15,3 14 2-15,-6 9 3 16,0 1 2-16,-1 1 0 0,-7-2 3 16,0-3 0-16,0-3-3 15,0-3 0-15,0-6 7 16,0-3-13-16,0-4 6 16,0-1-1-16,0 0-6 15,1 0-30-15,10-6-6 16,0 0 30-16,5 4 5 15,-6 2 5-15,2 0 3 16,-5 0 0-16,1 10-7 16,-1-1 14-16,2 4-7 15,2-3 0-15,-1 0 5 16,4-4-7-16,1-3 2 16,1-3-174-16,5-6-202 0</inkml:trace>
  <inkml:trace contextRef="#ctx0" brushRef="#br0" timeOffset="408690.6718">10649 17665 845 0,'0'0'156'16,"0"0"-90"-16,0 0 10 16,0 0-6-16,0 0-55 15,0 0 4-15,-9 34-13 16,19-18-1-16,2 2-10 15,-3-2-178-15,-4 1-286 0</inkml:trace>
  <inkml:trace contextRef="#ctx0" brushRef="#br0" timeOffset="408822.756">10692 17931 762 0,'0'0'149'0,"0"0"-80"15,0 0 114-15,0 0-55 16,0 0-73-16,0 0-55 15,-3 5-5-15,15-13-84 16,-2-1-408-16</inkml:trace>
  <inkml:trace contextRef="#ctx0" brushRef="#br0" timeOffset="409925.3691">11675 17929 780 0,'0'0'180'16,"0"0"-81"-16,0 0 46 16,0 0-46-16,0 0-60 15,0 0-39-15,-9 0-8 16,9 7-165-16,0 2-259 15</inkml:trace>
  <inkml:trace contextRef="#ctx0" brushRef="#br0" timeOffset="410351.3965">10033 18401 599 0,'0'0'96'0,"0"0"-52"16,0 0 72-16,0 0 30 15,0 0-32-15,0 0-38 16,-5-26-65-16,32 23 19 15,13-8 3-15,17-2-19 0,15-2 19 16,16-10-31-16,16 2 0 16,15-7 14-16,11 4-15 15,9-1 7-15,4 5-8 16,-8 4 3-16,-8 5 3 16,-13-2-5-16,-13 5 0 15,-14 1-1-15,-20 1 3 16,-21 2-3-16,-16 5 0 15,-12-1-5-15,-11 2-5 16,-4 0-9-16,-3 0-69 16,0 0-8-16,-16 9-99 15,-16 5-273-15</inkml:trace>
  <inkml:trace contextRef="#ctx0" brushRef="#br0" timeOffset="410968.7716">10555 18913 448 0,'0'0'216'0,"0"0"-170"15,0 0 125-15,0 0-92 16,0 0 29-16,0 0-24 15,-27-47-54-15,27 28 7 16,12 0-3-16,1-1-18 16,3 3 11-16,1 4-19 15,-1 7-7-15,-4 6 21 16,2 0-22-16,-5 2 0 16,-2 15 10-16,-5 5-10 0,-2 1 0 15,0 1 4-15,-2-4 2 16,-5-3 0-16,2-11-6 15,2-3 0-15,3-3 0 16,0 0-12-16,0-17-56 16,8-6-134-16,7-5 110 15,-1 6 83-15,0 5 3 16,-2 9 6-16,0 4 30 16,-4 4 11-16,2 0 18 15,-1 10-33-15,0 9 8 16,2 1-4-16,2-3-22 15,1-3-2-15,0-1-2 16,5-7-4-16,-1-6-81 0,0-3-361 16</inkml:trace>
  <inkml:trace contextRef="#ctx0" brushRef="#br0" timeOffset="411125.5924">10983 18769 1003 0,'0'0'38'16,"0"0"-29"-16,0 0 36 15,0 0-14-15,0 0-31 0,89-21-6 16,-65 5-373-16</inkml:trace>
  <inkml:trace contextRef="#ctx0" brushRef="#br0" timeOffset="411634.8404">11229 18685 503 0,'0'0'99'0,"0"0"-8"15,0 0 19 1,0 0-14-16,0 0-21 0,0 0 16 16,25 16-58-16,-19-16 19 15,1 0 8-15,1 0-55 16,-2-8 26-16,0-1-22 16,-1-2-7-16,-3 0 20 15,-2 1-22-15,0-5 0 16,0 1-8-16,0 0 23 15,0 2-15-15,-5-3 0 16,5 0 2-16,0 0-9 16,0-1 7-16,8 0 0 15,9 2 1-15,4 2-1 16,-1 2-3-16,-3 6-3 0,-1 4 6 16,-2 0-6-16,-5 7 6 15,-3 13-14-15,-6 9 13 16,0 0 2-16,0 1-1 15,-3-7 19-15,0-1-9 16,3-7 12-16,0-4-17 16,0-5 0-16,7-6-5 15,10 0-2-15,5-6-54 16,-1-12-247-16,-2-7-563 16</inkml:trace>
  <inkml:trace contextRef="#ctx0" brushRef="#br0" timeOffset="411839.7931">11563 18401 738 0,'0'0'193'0,"0"0"-158"16,0 0-16-16,0 0 85 16,0 0-64-16,0 0-23 15,92 67-3-15,-77-31-7 16,-6 3-13-16,-7 5 6 15,-2 1 0-15,-9 1-8 16,-19 0-46-16,-11-2-138 16,-16-5-169-16</inkml:trace>
  <inkml:trace contextRef="#ctx0" brushRef="#br0" timeOffset="412401.6198">10240 18712 488 0,'0'0'109'0,"0"0"-13"0,0 0 5 15,0 0-17-15,0 0 29 16,0 0-63-16,-36 93 9 16,36-55-5-16,0 2-30 15,15 0 10-15,10 1-22 16,8-7-3-16,9-9-9 16,6-9-3-16,4-13-69 15,2 3-334-15</inkml:trace>
  <inkml:trace contextRef="#ctx0" brushRef="#br0" timeOffset="413182.6338">11901 18247 656 0,'0'0'115'0,"0"0"-40"16,0 0 21-16,0 0 34 15,0 0-83-15,0 0-31 16,2 15 5-16,1 4-7 16,3 2 2-16,2 2-13 15,-1 7-3-15,3 6 2 16,-2-3-2-16,-4 3-167 15,-1-6-248-15</inkml:trace>
  <inkml:trace contextRef="#ctx0" brushRef="#br0" timeOffset="413359.6809">11994 18701 663 0,'0'0'79'0,"0"0"-43"16,0 0-27-16,0 0-9 15,0 0-38-15,0 0-276 0</inkml:trace>
  <inkml:trace contextRef="#ctx0" brushRef="#br0" timeOffset="444852.1215">9673 19048 623 0,'0'0'144'16,"0"0"-133"-16,0 0-3 16,0 0-6-16,0 0 1 15,0 0 33-15,33 0 25 16,-21 0-23-16,-5 0 29 16,-2 0-15-16,-4-3 16 0,-1-8-30 15,0-4-33 1,0-2 12-16,-3-4-13 0,-3 4 1 15,0-3-5-15,6-1 8 16,0 1-9-16,0 6 1 16,8 2 0-16,6 2-12 15,3 9 13-15,-2 1-1 16,-2 0 0-16,0 7-5 16,-4 9 0-16,-1 8 5 15,-3 0 0-15,-4 3-3 16,1-2 8-16,-1-2 1 15,4-7-6-15,5-9 8 16,1-1-8-16,5-6 0 16,5 0-9-16,0-10-120 15,-5-19-371-15</inkml:trace>
  <inkml:trace contextRef="#ctx0" brushRef="#br0" timeOffset="445017.4441">10060 18755 706 0,'0'0'201'16,"0"0"-175"-16,0 0-23 15,0 0 8-15,0 0-9 16,0 0 5-16,23 79-14 16,-9-57-18-16,-1-1-277 15</inkml:trace>
  <inkml:trace contextRef="#ctx0" brushRef="#br0" timeOffset="445151.4299">10200 19042 592 0,'0'0'294'15,"0"0"-167"-15,0 0 7 16,0 0-74-16,0 0-60 16,0 0-2-16,-8-10-133 15,21-7-329-15</inkml:trace>
  <inkml:trace contextRef="#ctx0" brushRef="#br0" timeOffset="464085.315">17032 17387 710 0,'0'0'150'16,"0"0"-86"-16,0 0-21 15,0 0 46-15,0 0 60 0,0 0-112 16,0 0-36-16,-2-21 12 15,2 49-4-15,0 6 10 16,0 2-5-16,0-2-9 16,0-6 25-16,13-6-27 15,6-5 2-15,2-9 0 16,3-3 2-16,3-5-7 16,-3 0 0-16,3-13-6 15,-3-7 3-15,-3-1-78 16,-3 0-25-16,-5-1 56 15,-7 5 16-15,-1 2 33 16,-3 6 2-16,0 5 0 0,-2 2 94 16,0 2-18-1,0 0-32-15,0 0-1 0,0 0-44 16,0 0 22-16,0 8-6 16,0 5-15-16,0-2 27 15,0 4-28-15,0-3 0 16,6 4 0-16,0-2 10 15,7-1-20-15,2-1-11 16,0-9-177-16,2-3-225 16</inkml:trace>
  <inkml:trace contextRef="#ctx0" brushRef="#br0" timeOffset="464286.4735">17576 17218 839 0,'0'0'158'0,"0"0"-153"15,0 0 0-15,0 0 55 16,0 0-27-16,0 81-32 16,0-55 10-16,3 1-11 15,2-2-10-15,-2-2-317 16</inkml:trace>
  <inkml:trace contextRef="#ctx0" brushRef="#br0" timeOffset="464452.2711">17617 17564 945 0,'0'0'145'0,"0"0"-81"15,0 0 69-15,0 0-90 16,0 0-22-16,0 0-21 15,-4 9-95-15,4 3-90 16,0 1-362-16</inkml:trace>
  <inkml:trace contextRef="#ctx0" brushRef="#br0" timeOffset="464935.2676">16898 17945 709 0,'0'0'117'0,"0"0"-81"15,0 0 13-15,0 0 72 16,0 0-65-16,0 0-41 16,33-9-9-16,12 1 4 15,13-1-9-15,15-4-1 16,18-3 2-16,14-4 7 15,8-1-1-15,5 1-3 16,0 1-1-16,-5-1-3 16,-10-1-2-16,-11 4-1 15,-14 2 2-15,-15 2 0 16,-15 5 0-16,-17 3 0 16,-15 2-1-16,-11 3 4 15,-5 0-6-15,0 0-84 16,-10 7-85-16,-18 5-85 0</inkml:trace>
  <inkml:trace contextRef="#ctx0" brushRef="#br0" timeOffset="465737.5791">16817 18436 437 0,'0'0'392'15,"0"0"-243"-15,0 0-135 16,0 0 34-16,0 0 18 16,0 0-63-16,-8 47 62 15,21-11-44-15,-1 1 19 16,0 2 19-16,0-5-53 0,0-1 31 15,0-7-37-15,-3-4 3 16,0-5-1-16,-1-6 0 16,1-5-4-16,-2-6-171 15,-1-17-315-15</inkml:trace>
  <inkml:trace contextRef="#ctx0" brushRef="#br0" timeOffset="465896.4464">17010 18526 883 0,'0'0'95'0,"0"0"-77"0,0 0 3 15,0 0 12-15,0 0-33 16,0 0 11-16,15 86-22 16,-3-69-178-16,-2-1-209 15</inkml:trace>
  <inkml:trace contextRef="#ctx0" brushRef="#br0" timeOffset="466017.7859">17092 18735 737 0,'0'0'80'15,"0"0"36"-15,0 0 66 16,0 0-153-16,0 0-29 16,0 0-9-16,-7-17-295 0</inkml:trace>
  <inkml:trace contextRef="#ctx0" brushRef="#br0" timeOffset="466318.7309">17388 18249 635 0,'0'0'282'15,"0"0"-161"-15,0 0-25 16,0 0 18-16,0 0-79 0,0 0-31 16,-70 79 13-1,57-32 0-15,3 2-4 0,6 0 28 16,4-2-40-16,0-5 22 16,1-5-11-16,17-3-4 15,3-4-8-15,6-8 0 16,3-2 1-16,0-4-12 15,-1-13-135-15,-5-3-295 16</inkml:trace>
  <inkml:trace contextRef="#ctx0" brushRef="#br0" timeOffset="472669.7084">17723 18344 538 0,'0'0'172'15,"0"0"-85"-15,0 0-53 16,0 0-23-16,20-82 67 0,2 67-29 16,3 3-49-1,1 4 15-15,1 4-14 0,-4 3-1 16,-3 1 8-16,-7 0-3 15,-5 8 0-15,-5 9 5 16,-3 7-8-16,0 4 95 16,-11 1-53-16,-5 4-15 15,-2-9 19-15,4-1-41 16,3-4 6-16,8-2-11 16,3-5 1-16,0 0-6 15,0 1 3-15,3-2 0 16,10-1 2-16,0 2 2 15,-2-3-4-15,1 4 0 16,-6 3 4-16,-5 1-7 16,-1 6 3-16,0 3 0 0,-6-2 4 15,-8-1-2-15,0-5-2 16,6-6 0-16,3-5 13 16,5-2-26-16,0-5-34 15,0 0-166-15,17-20-37 16</inkml:trace>
  <inkml:trace contextRef="#ctx0" brushRef="#br0" timeOffset="472968.2402">18114 18117 312 0,'0'0'114'16,"0"0"-33"-16,0 0-37 16,0 0 113-16,0 0-63 15,0 0-37-15,0-10-7 16,0 10-33-16,0 3 16 16,3 14 104-16,4 5-97 15,-2 2-9-15,-1 2-22 16,2 5 1-16,-1 5-6 15,0 6 0-15,-1 2-6 16,0-1 2-16,-2-4-222 0,-1-5-78 16</inkml:trace>
  <inkml:trace contextRef="#ctx0" brushRef="#br0" timeOffset="473121.6227">18157 18652 649 0,'0'0'105'15,"0"0"-70"-15,0 0 92 16,0 0 14-16,0 0-93 16,0 0-48-16,-7 5-7 15,7 0-102-15,0-1-88 16,0-1-284-16</inkml:trace>
  <inkml:trace contextRef="#ctx0" brushRef="#br0" timeOffset="473590.8329">18025 18134 552 0,'0'0'93'16,"0"0"1"-16,0 0-44 15,0 0 33-15,0 0-15 16,0 0-42-16,31-24-18 15,-9 29 2-15,1 12 34 16,3 10-28-16,-4 1 23 16,-5 12-3-16,-5 5-21 15,-5 6 17-15,-5 4-13 16,-2-3-5-16,0-1 30 16,-9-5-34-16,-7 0 16 0,-7-7-6 15,1 1-18-15,1-11 9 16,2-6-8-16,2-3-2 15,5-3-1-15,3-7 0 16,5-8-37-16,2-2-143 16,2-9-138-16</inkml:trace>
  <inkml:trace contextRef="#ctx0" brushRef="#br0" timeOffset="473901.0234">18370 18000 712 0,'0'0'162'0,"0"0"-51"15,0 0-39-15,0 0 44 16,0 0-87-16,0 0-20 16,2 14-9-16,7 6 0 15,-1 2 0-15,3 3 4 16,-2 4-4-16,2 6-1 0,-1 2-2 16,-1 4-238-1,-3 1-112-15</inkml:trace>
  <inkml:trace contextRef="#ctx0" brushRef="#br0" timeOffset="474056.9902">18490 18487 606 0,'0'0'178'16,"0"0"-145"-16,0 0 25 16,0 0 23-16,0 0-64 15,0 0-17-15,3 27-5 16,4-12-81-16,-1-2-122 15,0 1-103-15</inkml:trace>
  <inkml:trace contextRef="#ctx0" brushRef="#br0" timeOffset="474167.8166">18542 18616 342 0,'0'0'151'0,"0"0"-61"16,0 0 71-16,0 0-59 15,0 0-87-15,0 0-15 16,0 32-175-16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30:23.3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10624 7207 201 0,'0'0'88'16,"0"0"-19"-16,0 0-40 15,0 0 72-15,-89 9-12 16,75-9 14-16,3 0-12 16,2 0-10-16,2 0-20 15,1 0-1-15,1 0-19 16,3 0 18-16,1 0-1 16,1 0-36-16,-2 0-14 15,2 0-8-15,0 0-1 16,0 0-1-16,0 0-5 15,0 0 7-15,8 4 2 0,11 0 1 16,4-4-1-16,13 0-2 16,7 0 4-16,9 0-4 15,9-6 2-15,9-9-2 16,7-1 3-16,5-3-1 16,1-3 0-16,3 2 0 15,2-3-1-15,3 1-1 16,-1-2 0-16,-8 4 0 15,-5 1 1-15,-8 3-1 16,-8 1 0-16,-4 3-1 16,-8 1 0-16,-12 0-7 15,-13 6-38-15,-10 2-34 16,-14 0-23-16,0 2-25 16,-25 1-231-16</inkml:trace>
  <inkml:trace contextRef="#ctx0" brushRef="#br0" timeOffset="315.9986">10426 7360 721 0,'0'0'0'15,"0"0"-22"-15,0 0-2 0,0 0 24 16,0 0 2-16,0 0 33 16,102 4 6-16,-47-12-13 15,8-6-8-15,3-6-11 16,11-3 3-16,3-2 4 16,4-3-3-16,-1 0-10 15,-1-3-3-15,-4 3 2 16,0-2 1-16,-8 4-6 15,0 2 2-15,-10 2-101 16,-14 0-131-16</inkml:trace>
  <inkml:trace contextRef="#ctx0" brushRef="#br0" timeOffset="11506.8503">7369 6986 242 0,'0'0'34'0,"0"0"-31"0,0 0-2 16,0 0 11-1,0 0 55-15,0 0 14 0,0 0-25 16,0 0-18-16,0-7 1 15,0 6-9-15,0-2 16 16,0 0 69-16,0 3-77 16,0-2-27-16,0 2-2 15,0 0 31-15,-2-3-12 16,-7 3-19-16,0 0-8 16,-3 0-1-16,2 0 0 15,-3 0 0-15,-4 3-1 16,1 4 0-16,-2 2 1 15,-8 4 3-15,0 1-3 16,-7 4-3-16,-3 2 3 16,-6 6-1-16,-3 1 1 15,-5 3 0-15,-4 1-1 16,-1-3-2-16,-5-1 6 0,0-1-3 16,1-4 3-16,2-2 1 15,-1-2-1-15,1 0-3 16,-2-3 2-16,-4 2 6 15,-5 1-6-15,-3-1-1 16,1 3 0-16,3 0-1 16,3 1 1-16,3 5-1 15,-2 0 5-15,6-1-5 16,-2 2 0-16,7-6-1 16,2 1 2-16,3-3 1 15,-1 1-2-15,3-1-1 16,-2-2 1-16,-3 2 1 0,1-1 1 15,-3 3 1-15,4-4 4 16,2 2-4-16,4-2 7 16,2-2-3-16,-3 1-4 15,2-2-3-15,1-1 7 16,1-3-6-16,5-3 11 16,6 0-9-16,4-2 1 15,6 0 4-15,0-1 4 16,9-2 10-16,1 0-8 15,3-2 13-15,3 0 16 16,2 0-14-16,0 0-18 16,0 0-10-16,0 0 10 15,0 0-11-15,0 0-3 0,0 0-24 16,-1 0-79 0,-5 0-13-16,-3-2-190 0</inkml:trace>
  <inkml:trace contextRef="#ctx0" brushRef="#br0" timeOffset="12018.258">4930 7499 529 0,'0'0'73'0,"0"0"-5"16,0 0 30-16,0 0-33 15,0 0-10-15,0 0-14 16,0-9-10-16,0 9-17 16,0 0 4-16,0 0-1 15,0 0-13-15,-3 7-3 16,-2 8 6-16,0 4-4 15,0 3-2-15,2 2 30 16,2 3-20-16,-2 0 4 16,3-1 16-16,0 0-26 15,0-5 15-15,0-1-19 16,9-3 14-16,5-3-5 0,0-1-5 16,7-6-3-16,1 0 3 15,8-4 2-15,7-2-2 16,7-1 1-16,6 0 5 15,7 0-11-15,4-8 0 16,9-5 0-16,5 0 4 16,-2-4 0-16,0 0-4 15,-8-1 0-15,-9 1 3 16,-4 2-13-16,-7-1-14 16,1 0-88-16,0-2-22 15,-4-4-193-15</inkml:trace>
  <inkml:trace contextRef="#ctx0" brushRef="#br0" timeOffset="28807.3471">7683 7061 139 0,'0'0'37'0,"0"0"-18"0,0 0 29 16,0 0-16-16,0 0-1 15,0 0-7-15,0 0-14 16,0 0 12-16,0 0 1 15,0 0 8-15,0 0-14 16,0 0 0-16,0 0 16 16,0 0-17-16,0 0-16 15,0 0 4-15,0 0-2 16,0 0-1-16,0 0-1 16,0 0 3-16,0 0-3 15,0 0-2-15,0 0 2 0,2 0-1 16,-2 0 1-16,1 0 0 15,1 0 0-15,-1 0 0 16,-1 1 3-16,2 1 4 16,-1 1 9-16,1-2-4 15,-1 1-8-15,2 0-4 16,-1 3 3-16,-2-3 0 16,4 4-2-16,1-1 2 15,-1 0 1-15,2 0 0 16,-1 1-3-16,-2-2 2 15,0 1 6-15,1 0-6 16,-1-2 3-16,0-2-6 16,1 4-1-16,-2-2 1 0,2 2 2 15,-1-1 4 1,2 1 3-16,0 1-6 0,-1-1 0 16,2 3 14-16,-2 0-17 15,2-3 8-15,-1 0-4 16,1 2-2-16,-2-2 8 15,2-1-10-15,-3-1 0 16,0-1 0-16,-2 1 6 16,3 0 0-16,-3-3-5 15,1 3-1-15,1 0 5 16,1 0 7-16,1-2 10 16,-1 3-14-16,0 1-1 15,2 1-4-15,-1-1-1 16,4 3-2-16,-2-3 4 0,1 2 1 15,-2 0-6 1,1 0 1-16,2 1 0 0,0 2 3 16,0 0-1-16,-1-1 1 15,0-1-6-15,3 1 6 16,-3-1 2-16,2 1-5 16,-1-2 0-16,-2-2-4 15,0 2 4-15,1-2-1 16,-3 0 0-16,-1-2 1 15,1 0 0-15,-4-2 0 16,2 1 0-16,0 1 1 16,-2-3 2-16,1 3-3 15,1-2 3-15,-2 2-2 16,1-1-1-16,-1 1 0 16,1-1 0-16,1 1-1 0,0 0 2 15,0-2-5-15,0 0 4 16,4 1 0-16,-1 1 4 15,-1-1 0-15,2 3-2 16,-2-1-2-16,2 0-6 16,2 1 6-16,0-1 8 15,0 3-8-15,0-1 0 16,0 5 1-16,-3-3-1 16,3 1 0-16,0 3 0 15,-3-2 0-15,0 0 0 16,0 1 0-16,0-1 0 15,1-1 0-15,-4-1 0 0,3-3 1 16,-4-2-1-16,1-1 0 16,-3-2 4-16,0 0-4 15,1 1 0-15,-1-1-4 16,0 0 11-16,0 0-6 16,0 0 0-16,0 0-1 15,0 0 0-15,0 0-3 16,2 0-5-16,1 0-20 15,-2 0-64-15,1 0-46 16</inkml:trace>
  <inkml:trace contextRef="#ctx0" brushRef="#br0" timeOffset="29750.3467">8161 7328 382 0,'0'0'106'0,"0"0"-46"16,0 0-22-16,0 0 66 16,0 0-19-16,0 0-62 15,-5-6-18-15,5 6-4 16,0 0 0-16,0 0 0 15,0 0 1-15,0 6 8 16,2 1-6-16,2 1 5 16,3 2 0-16,1 1 20 15,1 2-6-15,0 0-21 16,3 3 2-16,0-2 11 16,0 2-2-16,0 2-11 15,-3-1 5-15,4 2-5 16,-2-1 1-16,-1 2 2 15,0 0-4-15,-3 2 0 0,0-3 1 16,-5-2 8-16,6-5-10 16,-6-1 0-16,-2 0-1 15,0-3 1-15,0-2 2 16,0 1 8-16,0-2 16 16,-3-2 0-16,-6-1-2 15,-2-2 21-15,-2 3-6 16,0-3-21-16,-5 0-12 15,1 0 9-15,-2 0 7 16,1 0-14-16,-1-3 2 16,-2-2-6-16,2 3-1 15,2-1 2-15,2 2-1 16,-1 1 0-16,2 0 3 0,5 0-6 16,0 0-1-16,3 0-1 15,2 0 1-15,1 0 3 16,1 0-3-16,2 0 1 15,0 0 1-15,0 0-2 16,0 0 0-16,0 0-3 16,0 0-6-16,0 0-19 15,-1 0-44-15,-5 0-38 16,0-3-125-16,-3 0-64 16</inkml:trace>
  <inkml:trace contextRef="#ctx0" brushRef="#br0" timeOffset="53282.9195">9008 1934 851 0,'0'0'95'16,"0"0"3"-16,0 0-56 15,0 0 2-15,0 0 18 0,0 0-19 16,0 0-6-16,-12-12-31 15,12 18 2-15,0 16-8 16,6 8 1-16,6 7 10 16,0 6-4-16,4 3 7 15,-2 0 2-15,1 4-13 16,-1 0 0-16,-3-1-3 16,0-1 0-16,0-3-37 15,-6-8-174-15,-5-13-323 16</inkml:trace>
  <inkml:trace contextRef="#ctx0" brushRef="#br0" timeOffset="54581.9734">7489 2345 1094 0,'0'0'74'16,"0"0"-7"-16,0 0-13 0,0 0-14 15,0 0-20-15,-84 8-7 16,75 11 7-16,4 6-20 16,5 6 1-16,0 5-1 15,0 3 7-15,8 0-5 16,12-5 1-16,1-7 0 16,2-7-3-16,1-9 4 15,-2-10-2-15,3-1 6 16,-1-6-8-16,3-20 25 15,3-6-4-15,-3-8-16 16,-5-3 1-16,-1-4-3 16,-9-2 3-16,-9 0-6 15,-3 0 3-15,0 7-6 16,-2 7 5-16,-13 11-2 0,-4 10 0 16,-3 7-6-16,-5 7-12 15,-6 2 9-15,-1 17 4 16,-2 6 4-16,6 3-20 15,7 4-22-15,9 3-36 16,2 1-44-16,7-1-91 16,5 0-73-16</inkml:trace>
  <inkml:trace contextRef="#ctx0" brushRef="#br0" timeOffset="54998.0052">8351 2559 93 0,'0'0'839'0,"0"0"-698"15,0 0-141-15,0 0-1 16,0 0 1-16,0 76 48 16,0-27-30-16,0 5-11 15,0 4-5-15,5-4-4 16,4-7-245-16,-1-15-608 16</inkml:trace>
  <inkml:trace contextRef="#ctx0" brushRef="#br0" timeOffset="56464.8443">7883 2225 332 0,'0'0'114'16,"0"0"-28"-16,0 0-8 15,0 0 1-15,0 0-7 16,0 0 12-16,0 0-18 0,-26-66 56 16,26 64-35-1,0 2-17-15,0 0-20 16,0 0-39-16,0 7-9 0,14 13 0 16,4 9 9-16,2 5 20 15,-1 7-12-15,-7-2-4 16,4 0-6-16,-5-3 0 15,-2-7-9-15,1-7 0 16,-2-8 0-16,-1-5-83 16,-1-9-113-16,-2-9-141 15</inkml:trace>
  <inkml:trace contextRef="#ctx0" brushRef="#br0" timeOffset="56675.1084">8034 2138 89 0,'0'0'687'0,"0"0"-575"16,0 0 1-16,0 0-60 16,0 0-41-16,0 0-11 15,13 33 60-15,-2-8-25 16,-1 4-23-16,2 0-3 16,0-2-8-16,-3 2 0 15,0-3 1-15,-5-2-3 16,-4-2-49-16,0-12-218 15,-7-3-322-15</inkml:trace>
  <inkml:trace contextRef="#ctx0" brushRef="#br0" timeOffset="56822.5268">7995 2386 531 0,'0'0'190'0,"0"0"-186"15,0 0-4-15,102-20-21 16,-61 5-313-16</inkml:trace>
  <inkml:trace contextRef="#ctx0" brushRef="#br0" timeOffset="57315.6889">9163 1920 810 0,'0'0'142'16,"0"0"-101"-16,0 0-33 15,0 0 0-15,0 0 2 16,0 0 93-16,40 60-69 16,-23-33-5-16,2 5-18 15,-2-1-8-15,0-2 11 16,1-2-13-16,-1-8 0 0,-1-7-2 15,-1-10-172-15,-2-2-146 16</inkml:trace>
  <inkml:trace contextRef="#ctx0" brushRef="#br0" timeOffset="57515.2085">9396 1881 693 0,'0'0'138'0,"0"0"-64"15,0 0-23-15,0 0-20 0,0 0-16 16,0 0 34 0,13 44-25-16,-1-21-16 0,-1 2-7 15,0-1 1 1,-5-2-2-16,-4-2-3 0,-2-5-140 16,0-4-179-16</inkml:trace>
  <inkml:trace contextRef="#ctx0" brushRef="#br0" timeOffset="57659.8893">9312 2067 725 0,'0'0'97'0,"0"0"-90"0,0 0 8 16,0 0-8-1,118-23-7-15,-75 16-4 0,-4-1-371 16</inkml:trace>
  <inkml:trace contextRef="#ctx0" brushRef="#br0" timeOffset="57923.0255">10030 2034 1074 0,'0'0'98'0,"0"0"-98"0,0 0-8 16,0 0 8-16,0 0 3 16,0 0-1-16,20 101-1 15,-20-64-1-15,0 8 0 16,-5-5-5-16,-10-7-326 15</inkml:trace>
  <inkml:trace contextRef="#ctx0" brushRef="#br0" timeOffset="58331.2945">10320 1726 1006 0,'0'0'47'0,"0"0"-43"16,0 0 3-16,90-24 19 15,-65 24 11-15,-1 3-11 16,-6 11-8-16,-6 6-15 15,-10 1 11-15,-2 2 5 0,-10 3-10 16,-12-2 10 0,0-2-14-16,5-8 0 0,6-3-3 15,6-7-1-15,5-4 7 16,0 0-6-16,0 0 0 16,2 0 12-16,15 0-11 15,10 2 1-15,4 3 3 16,2-2-6-16,0 1 4 15,-1 1-5-15,-3 1 1 16,-2-3-2-16,-7-3-210 16,-9 0-435-16</inkml:trace>
  <inkml:trace contextRef="#ctx0" brushRef="#br0" timeOffset="58576.9242">10792 1586 1074 0,'0'0'147'0,"0"0"-140"15,0 0 2-15,0 0-7 16,0 0 63-16,27 91-48 16,-18-55 27-16,-2-3-16 15,1-2-23-15,0-5-3 16,-1-6 0-16,-1-8-2 15,-1-9-12-15,3-3-146 16,-2-15-164-16,6-14-424 0</inkml:trace>
  <inkml:trace contextRef="#ctx0" brushRef="#br0" timeOffset="58755.6137">11043 1502 555 0,'0'0'470'16,"0"0"-364"-16,0 0-82 15,0 0 7-15,0 0 65 16,0 0-51-16,0 106-31 16,0-72-8-16,0 0 2 15,0-3-7-15,0-4-2 16,0-8-91-16,-5-6-211 16,-9-8-447-16</inkml:trace>
  <inkml:trace contextRef="#ctx0" brushRef="#br0" timeOffset="58895.6064">10935 1729 66 0,'0'0'953'16,"0"0"-828"-16,0 0-49 15,0 0 26-15,0 0-45 16,0 0-57-16,52-32-5 16,-18 31 5-16,-2-2-120 15,-7 2-289-15</inkml:trace>
  <inkml:trace contextRef="#ctx0" brushRef="#br0" timeOffset="59383.5838">11524 1743 877 0,'0'0'184'0,"0"0"-184"16,0 0 0-16,0 0 68 0,3 71-5 16,-3-38-30-16,0 1-29 15,-4 2 4-15,-8-5 2 16,-4-3-10-16,3-9-30 16,0-12-295-16</inkml:trace>
  <inkml:trace contextRef="#ctx0" brushRef="#br0" timeOffset="59802.5968">11709 1400 524 0,'0'0'355'0,"0"0"-340"16,81-31-13-16,-55 23 26 15,-3 6 2-15,-5 2 3 16,-9 0-11-16,-3 12-22 16,-6 14 3-16,-15 6 9 15,-13 7-3-15,-5 2 0 16,7-5-9-16,10-5 2 15,10-11-6-15,6-8-11 16,6-5-15-16,12-4 27 16,4 3-3-16,0-3 6 0,0 4 0 15,-3 0 1-15,-4 3-1 16,-6 2 10-16,-6 4 61 16,-3 4-6-16,0 0-12 15,-8 4-33-15,-4-4-9 16,6-6-11-16,6-6-2 15,0-8-316-15</inkml:trace>
  <inkml:trace contextRef="#ctx0" brushRef="#br0" timeOffset="60038.3565">12076 1350 1087 0,'0'0'124'0,"0"0"-121"16,0 0 3-16,0 0 47 15,0 0 3-15,33 96-28 16,-18-61-14-16,-3-1 4 16,0 1-17-16,-5-11 2 15,-1-4-3-15,0-10-168 16,-3-8-194-16</inkml:trace>
  <inkml:trace contextRef="#ctx0" brushRef="#br0" timeOffset="60230.8129">12312 1319 1015 0,'0'0'96'16,"0"0"-94"-16,0 0 48 15,0 0-5-15,0 102-26 16,0-72-3-16,0 3-16 16,0-3-5-16,-8-2-70 15,-8-6-236-15,-1-5-503 16</inkml:trace>
  <inkml:trace contextRef="#ctx0" brushRef="#br0" timeOffset="60373.754">12213 1506 642 0,'0'0'230'0,"0"0"-155"0,0 0 3 16,0 0 0-16,0 0-49 15,0 0-22-15,99-58-7 16,-68 54-65-16,4-6-526 16</inkml:trace>
  <inkml:trace contextRef="#ctx0" brushRef="#br0" timeOffset="60622.9403">13451 1299 280 0,'0'0'882'0,"0"0"-817"16,0 0-50-16,0 0 14 16,0 0-20-16,79-32-5 15,-37 17-2-15,0-2-2 16,-3 0-86-16,-3-5-259 16</inkml:trace>
  <inkml:trace contextRef="#ctx0" brushRef="#br0" timeOffset="60832.0571">14321 1069 646 0,'0'0'543'0,"0"0"-468"15,0 0-50-15,88-27 38 16,-40 12-57-16,10 3 5 0,7 2-10 15,9 0-1 1,5 3-145-16,-2-2-205 0,-1 2-362 16</inkml:trace>
  <inkml:trace contextRef="#ctx0" brushRef="#br0" timeOffset="60931.8914">15250 965 646 0,'0'0'151'0,"87"-5"-71"15,-34 1 50-15,18-1-84 16,13-1-46-16,6-5-9 15,-4-7-699-15</inkml:trace>
  <inkml:trace contextRef="#ctx0" brushRef="#br0" timeOffset="97681.7716">2858 8816 453 0,'0'0'21'0,"0"0"0"0,0 0 25 16,0 0 1-16,0 0 16 15,0 0 1-15,0 0 9 16,0 0-33-16,-19-27-33 16,19 27 3-16,0 0 7 15,0 0-8-15,0 0 4 16,0 0-1-16,2 0-11 15,18 0 7-15,14 0 7 16,12 0 12-16,13 0-14 16,11 0 4-16,8-4-14 15,7-3-1-15,10 0-2 16,4-1 4-16,3-2-4 16,0-2 0-16,5 1-1 0,-5-1 1 15,-4-1 2-15,-8 1-2 16,-13 2-1-16,-8 3-8 15,-13-1-1-15,-12 3 5 16,-14 1 4-16,-11 2 2 16,-12 2 3-16,-4 0-3 15,-3 0 2-15,0 0 4 16,0 0 0-16,0 0 10 16,2 0-5-16,-2 0-7 15,2 0 3-15,2-1-6 16,5-3-2-16,3 3-36 15,7-4-56-15,-1-6-238 0</inkml:trace>
  <inkml:trace contextRef="#ctx0" brushRef="#br0" timeOffset="102051.5075">8604 8772 188 0,'0'0'313'0,"0"0"-274"15,0 0-6-15,0 0 25 16,0 0 22-16,0 0-3 16,0 0-45-16,0 0-10 15,-8 2 0-15,8-2 14 16,0 0 1-16,0 0-6 16,0 0-20-16,0 0-1 0,0 1-10 15,0 4 0-15,0 0-5 16,2 2 5-16,8 2 3 15,1-1 0-15,4 1 3 16,1-1-6-16,5-1 2 16,4 0 8-16,3-4 8 15,5 0-13-15,2-3 16 16,1 0-11-16,-1 0-10 16,1 0 11-16,-3 0-9 15,-5 0 3-15,2-3-5 16,-5-2 0-16,1-2 0 15,-1 0-5-15,-3-1 12 16,-3 1-7-16,-3 2 0 0,-3-2 1 16,1 1 4-16,-5 2-3 15,1-1-1-15,-1 3-1 16,-2-3 0-16,-2 2-1 16,3 2-2-16,-3 0-15 15,1 1-39-15,-1 0-89 16,-1 0-79-16,-4-2-149 15</inkml:trace>
  <inkml:trace contextRef="#ctx0" brushRef="#br0" timeOffset="129849.7943">22076 6411 204 0,'0'0'96'0,"0"0"-28"15,0 0-40-15,0 0-28 16,0 0-5-16,0 0-2 16,0 0-92-16,0 0-166 15</inkml:trace>
  <inkml:trace contextRef="#ctx0" brushRef="#br0" timeOffset="132654.3868">22020 4587 364 0,'0'0'135'16,"0"0"-86"-16,0 0 3 0,0 0 6 16,0 0 18-16,0 0 2 15,0-11-53-15,0 11-12 16,0 0 11-16,0-2 2 15,0 2 0-15,0 0-3 16,0 0-12-16,0 0-1 16,0 0-2-16,0 0-8 15,0 0-3-15,0 10 1 16,0 2 2-16,6 5 2 16,1 3-2-16,1 4 3 15,-2 1-6-15,0 1 6 16,0 1-4-16,-1 1 1 15,-1-2 0-15,1 2 0 16,-2-1-3-16,0 0 3 16,-2-3 3-16,2 0-3 0,0-1-2 15,0-1 0-15,0 2 2 16,0 1 4-16,-2 2-3 16,-1-1-1-16,2-2 0 15,-2-2-1-15,0 1 1 16,3-3 0-16,-3 2 0 15,0-3 1-15,0 1 1 16,0-6 2-16,0 1 8 16,0-3-10-16,0 0 2 15,0-2-1-15,0-1 4 16,0 2-3-16,0 0-2 16,1 1 2-16,1 1 0 0,-1-2 0 15,1 2 3 1,-2-2-7-16,3 2 0 0,-2-1 9 15,-1-3-9-15,2 1 7 16,-2-3 4-16,0 1-6 16,0 1 5-16,0-1-6 15,0 1-4-15,0 0 11 16,1-1-11-16,1 2 5 16,-1-1-3-16,1 0-2 15,-2 0 8-15,0-1-6 16,2 0 0-16,-2 1 1 15,1 2-3-15,-1-4 2 16,2 0 6-16,-2-2-7 16,0-2 4-16,0-2-4 15,0-1-1-15,0 0 3 0,1 0 0 16,-1 0 4-16,0 0-4 16,0 0 0-16,0-3-3 15,0-11-125-15,0-3-314 16</inkml:trace>
  <inkml:trace contextRef="#ctx0" brushRef="#br0" timeOffset="133094.6667">21936 5439 520 0,'0'0'90'16,"0"0"29"-16,0 0-42 16,0 0-3-16,0 0 26 15,0 0-51-15,0-5-25 16,0 5-24-16,0 0-2 16,0 0-7-16,0 12 9 15,0 7 1-15,0 3 12 16,7 4-11-16,2-1 23 15,-2 4-3-15,2-5-4 16,-1 0-7-16,5-5-10 16,-4-4 10-16,3-3-4 0,-2-3 1 15,3-4 7 1,1-3 11-16,1-2-15 0,5 0 18 16,2-3-10-16,0-11-11 15,2-3 1-15,2-5-9 16,-5 1 4-16,1-1-4 15,-6 1-24-15,-4 6-7 16,-3 3-20-16,-4 3-32 16,-4 4-43-16,-1 2-39 15,0-1-189-15</inkml:trace>
  <inkml:trace contextRef="#ctx0" brushRef="#br0" timeOffset="134015.8676">22676 5500 476 0,'0'0'161'0,"0"0"-59"16,0 0 19-16,0 0-30 15,0 0-2-15,0 0 39 16,-13-36-90-16,13 20 0 16,0 1 5-16,0-4-35 0,0 0 25 15,3-3-17-15,2-2 2 16,0-3-12-16,-2-4-2 16,-1-8-4-16,-2-6 2 15,0-7-2-15,0-2 10 16,-3 2-9-16,-4-2 7 15,-2 4-7-15,1-1 1 16,-2 0 0-16,3 3-4 16,1 2 4-16,1 5 1 15,0 4-1-15,2 8 1 16,-1 0-2-16,1 3-1 16,0 4-3-16,0 2 2 0,0 4 1 15,2 4 0 1,-1 4 10-16,2 5-15 0,0 0 11 15,0 1-12-15,0 2 12 16,0 0-8-16,0 0 2 16,0 0-5-16,0 0-11 15,-1 0-7-15,1 8-49 16,-3 6-3-16,1-2-137 16,-2-2-71-16,-2-7-369 15</inkml:trace>
  <inkml:trace contextRef="#ctx0" brushRef="#br0" timeOffset="134565.4355">22540 4470 416 0,'0'0'154'15,"0"0"-106"-15,0 0-37 16,0 0 22-16,0 0 68 16,0 0-51-16,-27 16-23 15,10 2 8-15,-2 2-10 16,3 4 20-16,1 2-21 0,-3 3 15 16,7 3 5-1,-3-1-25-15,3-1 0 0,3-5-2 16,4-4-5-16,1-4-1 15,3-5-11-15,0-6 0 16,0-3 4-16,0-3 0 16,0 0 7-16,0 0 36 15,4-14 8-15,12-11-20 16,3-6-30-16,1-3-4 16,0 1 5-16,1 3-5 15,0 1-2-15,-2 2 0 16,2 6 1-16,0 3-1 15,0 4 1-15,0-1-4 16,1 7 0-16,-1 0-4 16,3 2 1-16,1 5 5 0,-1-1-4 15,-2 2 5 1,-2 0-10-16,0 7 10 0,-3 10 1 16,3 4-12-16,-4 3 8 15,-1 6 3-15,-2 7-9 16,1 5-4-16,-1 4-61 15,0-2-88-15,-3-5-168 16</inkml:trace>
  <inkml:trace contextRef="#ctx0" brushRef="#br0" timeOffset="163731.7324">8481 8751 286 0,'0'0'127'0,"0"0"-81"16,0 0-13-16,0 0 10 16,0 0 24-16,0 0 3 15,0 0-25-15,-7 0-32 16,7 0 4-16,0 0-2 15,0 0 4-15,-2-1-8 16,1 0-9-16,1 0 1 16,0-1 2-16,-3-1-1 15,2 1 2-15,1 0-4 0,-4 1 10 16,4-1 1-16,-1 1 18 16,1 1-9-16,0 0 1 15,-1 0-18-15,1 0 15 16,0 0-8-16,0 0-4 15,0 0 4-15,0 0-11 16,0 0 6-16,0 0-7 16,0 0-1-16,0 0-1 15,0 0-4-15,0 0 4 16,0 0 1-16,0 1 1 16,6 4 0-16,1 2 1 15,3-2-1-15,-1 2 0 0,2 1 0 16,2-4 0-1,2 4 3-15,0-3-3 0,1 1 0 16,1-3 3-16,2 2 1 16,1-2-3-16,1 0-1 15,-1-1 2-15,0-2-2 16,-1 0 1-16,0 0 1 16,0 0-2-16,-2 0 0 15,0 0 4-15,1 0-3 16,-2 0-1-16,5 0 0 15,-3 0 2-15,0 0-4 16,-2 0 3-16,-2 0-1 16,2 0 0-16,-2 0 0 15,-1 0 0-15,-1 0 0 16,-4 0 1-16,3 0-1 0,-3 0 0 16,-1 0 2-1,0-2-2-15,-2-1 7 0,1 0-6 16,0-4 1-16,4 2-1 15,1 0-1-15,-1-3 0 16,3 2 0-16,0-2 0 16,0 1-26-16,2 3-82 15,-4-2-29-15,-1-1-240 16</inkml:trace>
  <inkml:trace contextRef="#ctx0" brushRef="#br0" timeOffset="169815.5982">3133 7025 435 0,'0'0'302'0,"0"0"-228"16,0 0-4-16,0 0 34 15,0 0-3-15,0 0-15 16,0 0-45-16,7-7-14 16,-4 6-10-16,2-2 17 15,-1 0-10-15,-1 3-11 16,1 0-7-16,-2 0-3 16,-2 0-1-16,0 0-2 15,0 0-11-15,-9 6 11 0,-16 14 1 16,-11 5 2-16,-6 6 15 15,-10 0-16-15,4 1 1 16,2-6-1-16,7-1 7 16,11-8-6-16,7-5 7 15,12-5 2-15,4-4-11 16,4-1-1-16,1-2-14 16,0 1 11-16,11-1 3 15,15 0 4-15,10 0 11 16,7-11-14-16,3 1 7 15,2-2-7-15,-9 3-2 16,-3 4-3-16,-12 5 4 16,-11 0-6-16,-6 0 0 15,-7 13-8-15,0 5 1 16,-4 7 13-16,-18 3 2 0,-8 5-1 16,-5 1 12-16,-3-1-12 15,0 1 3-15,6-4 7 16,3-7-11-16,12-6 3 15,6-6 2-15,8-4-4 16,3-1 1-16,0-1-1 16,0 1-1-16,1 0 1 15,16 2 2-15,1-4 0 16,8-1-2-16,4-3 0 16,5 0 7-16,11-3-4 15,2-13-2-15,4-5 8 16,6-2-10-16,-3 4 0 0,-2 4 0 15,-9 8-141-15,-17 6-265 16</inkml:trace>
  <inkml:trace contextRef="#ctx0" brushRef="#br0" timeOffset="177531.9144">14483 6718 328 0,'0'0'249'0,"0"0"-164"15,0 0-30-15,0 0 9 0,0 0 0 16,0 0 41 0,0 0-57-16,0 0-18 0,0-34 41 15,-5 32-39-15,-1-1 21 16,-2 3-31-16,1 0-4 16,-7 0-17-16,2 3 7 15,-3 6-8-15,-1 3 2 16,0 0-2-16,1 1 0 15,0 1 0-15,3-2-1 16,4 1 1-16,0 0 3 16,0 0-2-16,3-1 0 15,2 3-1-15,2-1 1 16,1 1 5-16,0 2-6 16,0-1 1-16,0 2 2 15,0 1-2-15,1 0 1 16,7 2-1-16,0 2 0 15,0 1-1-15,3 1 7 0,-4-2-6 16,3 2 3-16,-2 0-2 16,0 0-1-16,-2 2 0 15,1-2 3-15,-3 1-1 16,1-3-2-16,-2 3 2 16,-2 0 2-16,-1-3-4 15,0 3 8-15,0-3-5 16,0 3 5-16,0 1-3 15,-1-1 0-15,-7-1-5 16,-2 0 14-16,3-2-12 16,-2-4 8-16,-4-1-6 15,5 1 1-15,-3-4 6 0,0 0-8 16,0-3 7-16,0-3-6 16,0-1 4-16,-3-1 6 15,-1 0-7-15,2 1 7 16,-2-3-1-16,1-1-6 15,4 1 3-15,0-2-5 16,4-2 3-16,3 0-6 16,0-1-1-16,1 0 8 15,0 0-5-15,2 0-4 16,0 0 3-16,0 0-4 16,0 0-2-16,0-5-2 15,0-1-82-15,10-7-133 16,-1-2-369-16</inkml:trace>
  <inkml:trace contextRef="#ctx0" brushRef="#br0" timeOffset="210404.5411">1921 8736 424 0,'0'0'203'0,"0"0"-124"15,0 0-9-15,0 0 16 16,0 0-1-16,0 0-47 0,0 0-2 15,-17-12 24 1,17 12-22-16,0 0-25 0,0 0-11 16,0 0-2-16,0 0 0 15,0 0-7-15,0 0 0 16,0 0-6-16,10 0 11 16,8 9 2-16,6-2 4 15,4-1-4-15,8-2 0 16,4-1 2-16,5-3-4 15,3 0 4-15,5 0 6 16,4 0-8-16,1 0 1 16,6 0-1-16,1 0 0 15,12 0 0-15,-2 0 0 16,-1-4 0-16,1-4-5 16,4 0 4-16,-3-1-18 0,6 0 2 15,-6 1 15 1,0 2-2-16,-6 3 0 0,0 1 4 15,-6 2 3-15,-4 0-3 16,-3 0-3-16,-4 0 3 16,-3 2 4-16,0 2-4 15,-5 1 0-15,3-5 2 16,-2 0-2-16,2 0 0 16,0 0 4-16,-4-2-4 15,0-5-4-15,-7-1 2 16,0 0 2-16,-2 2 2 15,-1 1-2-15,0-1-4 0,2 1 4 16,0-1 3 0,1 1-3-16,-4-1 6 0,-5 0-10 15,-7 1 4-15,-3 0 0 16,-4 0 5-16,0 1-5 16,-3-2-2-16,0 1 0 15,-3 1-127-15,-8-5-168 16</inkml:trace>
  <inkml:trace contextRef="#ctx0" brushRef="#br0" timeOffset="233869.771">10260 16330 449 0,'0'0'340'16,"0"0"-278"-16,0 0-16 15,0 0-26-15,0 0 69 16,0 0-40-16,0 0-49 0,0 0-1 16,0 0 1-1,-5 65 0-15,18-27 12 0,-1 1-3 16,1 0-1-16,3-1 6 15,-2-3-10-15,0-7-2 16,-2-2 7-16,-3-10-8 16,-6-7 0-16,1-4-1 15,-4-5 2-15,0 0 16 16,0-3 53-16,-6-18-9 16,-10-11-60-16,1-4-2 15,-1-5 1-15,0-3-1 16,5-2-1-16,2 0-12 15,3-3-15-15,6 6-15 16,0 6 6-16,9 8 10 16,13 8 24-16,6 6 2 15,4 6-2-15,2 4-6 16,0 5 9-16,-2 0 0 0,2 8-9 16,-4 11 8-16,-4 3 1 15,-6 4 0-15,-6 5 0 16,-10 2 1-16,-4 4 0 15,0 1 3-15,-20-2 11 16,-7-3 4-16,-1-4-5 16,5-4-5-16,2-6-9 15,10-4 2-15,5-4-2 16,6-5-58-16,0-6-243 16</inkml:trace>
  <inkml:trace contextRef="#ctx0" brushRef="#br0" timeOffset="235435.288">10682 16675 818 0,'0'0'45'15,"0"0"-45"-15,0 0 7 16,0 0 54-16,0 0 48 15,0 0-74-15,82-44-27 16,-51 23 0-16,-3-3-8 0,-4 0 7 16,-2-1-6-1,-8-1 4-15,-1 6-3 0,-6 1 5 16,-3 8-3-16,-4 6 35 16,0 4 31-16,0 1-39 15,0 0-19-15,-5 7-12 16,-8 8 0-16,2 3 3 15,5 1-1-15,5 1-2 16,1-2 0-16,0 0-1 16,4-4 1-16,10 0 4 15,4-4-4-15,0-3 1 16,4-2 1-16,-1-5 4 16,-3 0-6-16,1 0 1 15,0-10 6-15,-2-5-5 0,-1-4 0 16,-4-1 3-16,-4 1-5 15,-5 0 0-15,-3 5 7 16,0 5-5-16,0 5 4 16,0 2 7-16,0 2-4 15,0 0-9-15,0 0-5 16,0 6 5-16,-3 7 4 16,-1-1-4-16,3 0-3 15,1 0 2-15,0-2 1 16,0 0 0-16,5-3 0 15,5 0 0-15,4-2 8 16,2-4-7-16,1 1-2 16,2-2-1-16,-1 0 2 15,3-2 6-15,-4-8-4 16,0-2 1-16,-1-3 1 0,-1-4-1 16,-1-1-1-16,-4 1 3 15,-1-3 3-15,-2 3 11 16,-4-1 0-16,0 3 0 15,-3 3-14-15,2 3 4 16,-2 0-9-16,0 5 7 16,0 2-6-16,0 0 1 15,0 4-1-15,0 0-1 16,0 0 1-16,0-3-1 16,0 3 2-16,0 0-2 0,0 0-1 15,0 0-2-15,0 0-1 16,0 7-3-16,-2 6 5 15,-1 8 4-15,2-1 0 16,1 3-2-16,0 0 0 16,0 3 1-16,1-3 0 15,8-2 0-15,2-2-1 16,2-3 0-16,1-3-2 16,2-5 2-16,-1-1 0 15,6-5 1-15,0-2 0 16,-2 0 0-16,1 0-1 15,-3 0 0-15,-3-9 0 16,0-1 0-16,-4-3 4 16,-3-1-6-16,-1 0 4 0,-1 1-2 15,3-3 1-15,0-2 3 16,-1 1-7-16,0 0 4 16,1-1-1-16,1-1 0 15,0-1 0-15,5 4 0 16,-2 0 0-16,2 2-6 15,2 2 5-15,0 1-22 16,0 2 6-16,1 1-2 16,-5 2-11-16,-1-1 20 15,-2 4-6-15,-4 0-7 16,-2-1 23-16,-3-1-5 0,0 3 11 16,-3-1-12-1,-12 1 6-15,-1 2-4 0,-4 0 1 16,2 0 3-16,-1 7 13 15,1 8-12-15,2 6 3 16,1 2 1-16,4 5-1 16,7-1 7-16,2 2-8 15,2 2-3-15,0 0 0 16,9-4 0-16,9-2 7 16,4-6-7-16,10-7 2 15,7-7 0-15,7-5-2 16,0 0 3-16,-4-2-3 15,-3-13 1-15,-7-5 1 16,0-1 5-16,-5-5-6 16,0 1 11-16,-2-2-8 0,-7 7 12 15,-9 1-15 1,-5 7 3-16,-1 3 3 0,-2 4-6 16,1 3 3-16,-2 2-6 15,0 0 2-15,0 0-14 16,-6 14 12-16,-9 6 2 15,-1 4 0-15,4 1 1 16,6-4-1-16,4 1 1 16,2-6-1-16,0-2-6 15,9-4 6-15,11-5 5 16,8-2-3-16,11-3 2 16,7 0-4-16,11-12 0 0,7 0 2 15,-3-2-2 1,-9 4-5-16,-13 4-111 0,-18 3-135 15,-18 3-338-15</inkml:trace>
  <inkml:trace contextRef="#ctx0" brushRef="#br0" timeOffset="235765.463">10507 17278 781 0,'0'0'122'16,"0"0"-120"-16,0 0-1 16,109-17 20-16,-46 0 27 15,9-3-5-15,8-5-35 16,8-6-4-16,9-5 18 15,5-2-1-15,3 6-4 16,1 3-14-16,-6 7-2 16,-6 1 4-16,-12 8-4 15,-12 3-2-15,-10-1-1 16,-7 5 1-16,-8 0-33 16,-3 1-91-16,-10-3-39 15,-6 1-281-15</inkml:trace>
  <inkml:trace contextRef="#ctx0" brushRef="#br0" timeOffset="242682.0306">6499 16900 658 0,'0'0'84'0,"0"0"-6"15,0 0-35-15,0 0 61 16,0 0 33-16,0 0-63 16,0 0-52-16,-12-29-14 15,12 36-8-15,0 13 0 16,0 11 9-16,2 3-2 15,4 2 23-15,-6 2-9 16,4-1 3-16,-4-5-3 0,0-6-13 16,0-10-2-1,0-8-1-15,0-7-4 0,0-1-1 16,0 0 9-16,0-5 6 16,1-14-15-16,10-5 0 15,8-1 2-15,4 6-2 16,5 4-9-16,-1 8-10 15,-2 7 4-15,-1 0 6 16,-3 0 9-16,3 5-3 16,0 3 3-16,-3-2-2 15,-2 2 2-15,-1-4-2 16,-4-1 2-16,-3-3 0 16,-3 0 3-16,4-3-1 15,-2-11-1-15,1-3 1 0,-2-3 0 16,-1 3-4-16,-2-2 0 15,-3 5-33-15,-2 5 20 16,-1 3-5-16,0 6 16 16,0 0 3-16,0 0-15 15,0 0-13-15,0 6 28 16,-4 7 1-16,3-3-1 16,1-5-3-16,0 2 4 15,0-2 0-15,0-2-10 16,9 1 9-16,6-3-19 15,0-1-106-15,-2 0-93 16</inkml:trace>
  <inkml:trace contextRef="#ctx0" brushRef="#br0" timeOffset="244233.403">6500 16827 763 0,'0'0'84'0,"0"0"-13"16,0 0 63-16,0 0 19 16,0 0-60-16,0 0-72 15,-56-2-13-15,29 32-6 16,-1 6 6-16,2 0 2 15,10-2-8-15,7-5 3 16,9-3-2-16,0-8 1 0,19 0 1 16,16-8-5-16,8 0 0 15,8-1 8-15,1 1-8 16,-6 7 0-16,-6 1 0 16,-10 5 1-16,-13 1-1 15,-12 1 0-15,-5-4 0 16,-5 1 2-16,-20-2 0 15,0-4 3-15,0-5 0 16,4-5-3-16,6-3 2 16,6-3-4-16,9-10 6 15,0-16-6-15,12-4-3 16,18-3-12-16,7 0-42 16,7 3 16-16,-1 1 29 15,2 7 12-15,-4 3 0 0,-3 2-1 16,-9 2 1-16,-5 5 0 15,-9 5-1-15,-7 2 1 16,-5 2 0-16,-3 1 0 16,0 0 1-16,0 0-2 15,0 0-2-15,0 0 3 16,0-3-2-16,-3-1 4 16,3 1-4-16,-2 0 2 15,2 0-5-15,-1 3-2 16,-1 0 3-16,1 0-4 15,-1 0-10-15,-1 0-1 16,2 0 19-16,1 1 0 16,0-1-2-16,0 0-1 15,0 0-21-15,0 0-34 0,2 0-30 16,11-1 8-16,-1-3-20 16,-2 2 34-16,-2 0 42 15,-1-1 24-15,-3 3-3 16,-1-4 6-16,-1-1 16 15,-2 0 42-15,0 0-9 16,0 1-5-16,0 1 9 16,0 3 39-16,-5 0-38 15,-12 6-39-15,-7 10-13 16,-2 5 5-16,1 6 20 16,3 2-4-16,8 0 5 0,7-2-12 15,7-6-6-15,0-4-7 16,10-6 0-16,18-7-3 15,8-4-1 1,8 0 5-16,8-15-3 0,0-7-1 16,0-2-2-16,-7 2-1 15,-9 3 0-15,-14 9-6 16,-8 6-10-16,-10 4-1 16,-4 0 6-16,0 7 4 15,-12 12 7-15,-7 6 1 16,2-1 2-16,1 0-2 15,7-7 7-15,7-3-8 16,2-2 1-16,0-5-2 16,5-1 2-16,13-2 0 0,3-4 1 15,4 0-1-15,-1-13 3 16,1-3-4-16,-7-4 1 16,-3 2 1-16,-7-1-1 15,-7 5-1-15,-1 0 5 16,0 2-5-16,-1 3-3 15,-7 5-2-15,0 1-11 16,3 3 3-16,2 0 4 16,1 0 8-16,2 0-7 15,0 0 1-15,0 6 4 16,9-3 1-16,6 0 2 16,9-3 1-16,4 0-1 15,5-5 0-15,4-13 3 0,-1-4-6 16,-4-1 6-16,-6 1-7 15,-2 3-2-15,-3 4 1 16,-3 1-3-16,-3 4 6 16,-6 5-3-16,-6 3 1 15,-3 2-1-15,0 0 0 16,0 0-2-16,0 9 5 16,0 5-1-16,1 0 5 15,2-1-4-15,6 0 1 16,-1-5 0-16,5 0 0 15,8-5 2-15,4-3 0 16,5 0 2-16,1-2 1 16,-1-7-1-16,-3-2-3 0,-4 4-49 15,4 0-214-15,-3 7-617 16</inkml:trace>
  <inkml:trace contextRef="#ctx0" brushRef="#br0" timeOffset="245382.3462">8142 17023 763 0,'0'0'388'0,"0"0"-329"0,0 0-37 15,0 0 93-15,0 0-97 16,56-72-3-16,-25 45-6 16,0-2-8-16,-1 0 5 15,-10 1-5-15,-2 5 1 16,-11 6 0-16,-4 7-1 15,-3 4 4-15,0 6 3 16,0 0 35-16,0 0-43 16,-5 6-9-16,-8 11 9 15,-4 2 5-15,10 2-5 16,7 0-3-16,0-4 1 16,5-5 0-16,14-2 2 15,7-4 2-15,8-6 0 0,3 0 4 16,-1-2-6-16,-3-10 0 15,-8-2-2-15,-8 3-38 16,-7 5 26-16,-9 1 9 16,-1 5 5-16,0 0 0 15,0 0-18-15,-5 3-5 16,-7 10 23-16,0 2 3 16,0 1-2-16,7-2-1 15,4 0-5-15,1 0 5 16,0-3-5-16,10 1 5 15,10-5 6-15,5-3-3 16,5-1 1-16,0-3 0 0,-3 0-1 16,-4-3-2-16,-9-8-1 15,-5 1 0-15,0-3 6 16,-6-1-2-16,-3 0 2 16,0 0 3-16,0-2-8 15,0 1 2-15,-5 0-3 16,-2 5 0-16,7-1 1 15,-2 7 0-15,2 2-1 16,0 2 0-16,0 0-3 16,0 0-6-16,0 1-8 15,0 10 10-15,0 4 6 16,11 2 1-16,-1 1 0 16,5-3 0-16,-3-3 0 0,3-2-5 15,1-3 7 1,-1-4-2-16,3-3 5 0,0 0-1 15,-1-7-2-15,0-6 0 16,-2-3 2-16,2-1-4 16,-4-3 0-16,0 1 6 15,-2 2-5-15,-7 1 3 16,1 3 0-16,-2 5-4 16,-3 1 1-16,2 7-8 15,-2 0 5-15,0 0-2 16,0 0-4-16,0 14-6 15,7 5 12-15,-4 2 2 16,3 0-1-16,3-1 1 16,7-8 2-16,2 1-2 0,6-8 0 15,3-5 0-15,1 0 1 16,3 0-4-16,-1-8-51 16,-4-6-342-16</inkml:trace>
  <inkml:trace contextRef="#ctx0" brushRef="#br0" timeOffset="245748.6658">7721 17769 383 0,'0'0'495'16,"0"0"-413"-16,0 0-81 15,0 0 19-15,137-45 77 16,-57 25-53-16,16-7-20 15,10 4 3-15,0-2-16 0,-5 2-11 16,-10 4 3 0,-10 5-2-16,-16 2-1 15,-11 2 0-15,-14 4-73 0,-11 2-94 16,-13 2-140-16</inkml:trace>
  <inkml:trace contextRef="#ctx0" brushRef="#br0" timeOffset="252640.8768">11739 15799 309 0,'0'0'200'0,"0"0"-120"0,0 0-49 15,0 0 26-15,0 0 35 16,0 0-37-16,0 0-14 16,-25-26 2-16,23 21-15 15,2-5-2-15,-1 3-11 16,1-6-5-16,0 2 10 16,0-4-18-16,0-2 8 15,0-4-4-15,3-1 2 16,9-2-3-16,6-1-2 15,1-4-2-15,5 0-2 16,-1 0 2-16,3 0-3 16,-1 3 2-16,1 2 0 15,2 2 0-15,-3-1 0 16,1 2-1-16,-2 2 2 16,0 3-1-16,1 0 1 15,3-1-1-15,2 0-1 0,3-3 0 16,6-1 1-1,4-1 0-15,3-1 0 0,4-1 0 16,4 3 1-16,3 3 2 16,0 2-2-16,4 2-1 15,0 4-1-15,3 4 0 16,-4 2 1-16,-5 3 0 16,0 1 0-16,1 0-4 15,0 0 4-15,4 7 0 16,-2 3 1-16,-1-1-3 15,-3 3 2-15,-1 1 0 16,-2 1 1-16,-6 5-1 0,-1 1 0 16,-3 0-1-16,-4 3 1 15,-3 3 2-15,-1 0-2 16,-3 4 0-16,1-3 0 16,-4 5 0-16,2-1-1 15,-4-2 0-15,0 0 1 16,0-2 0-16,-2-2 2 15,-2-3-3-15,-4 0 1 16,-3-4 0-16,-2 0 5 16,-5-4-5-16,-4 0-2 15,-1-4 1-15,-2-1 2 16,0-2-1-16,0-2 0 16,0-5 0-16,-6 0-145 0,-9 0-316 15</inkml:trace>
  <inkml:trace contextRef="#ctx0" brushRef="#br0" timeOffset="253533.6265">14030 15616 287 0,'0'0'296'0,"0"0"-213"16,0 0-39-16,0 0-4 15,0 0 18-15,-95-5-7 16,62 14-26-16,-5 1 9 16,0 3 8-16,-3 3 7 15,0 1-8-15,5 2-15 16,2 4 13-16,2 0-10 16,7 4-17-16,6-4 6 15,7 5-16-15,6 0 6 16,6 4-7-16,0 5 1 0,1 5-2 15,16 3 2-15,5 0-1 16,2 1-1-16,6-7 1 16,2-2-1-16,3-6 0 15,1-5 2-15,4-4-4 16,2-8 4-16,1-11-1 16,3-3-1-16,2 0 1 15,-2-16-1-15,2-8 0 16,-3-4-4-16,-1-5 4 15,-1-3 0-15,-4-6 1 16,-4 0-1-16,-5-1 3 16,-10-3 1-16,-8 3-4 15,-3 4 0-15,-7-2 4 16,-2 5-4-16,-5 0 4 16,-14 0-3-16,-6 2 0 0,-5 5 0 15,-4 4-1-15,-3 8 0 16,0 4 3-16,-4 4 3 15,-1 7 0-15,-6 2 0 16,-1 0-4-16,-3 0 1 16,-1 13-3-16,7 3 0 15,1 1-1-15,10 4 1 16,3 2 0-16,7 0-1 16,7 3-4-16,3 1 0 15,6 2-73-15,0 0-133 16,-3-1-230-16</inkml:trace>
  <inkml:trace contextRef="#ctx0" brushRef="#br0" timeOffset="255834.6469">14051 15550 783 0,'0'0'55'0,"0"0"-21"16,0 0-9-16,0 0 9 16,-12-72 69-16,28 39-53 15,10-4-29-15,7-9-12 16,5-4-2-16,4-7 11 15,7-2-3-15,1-3-2 16,0-2 1-16,2-2-9 16,-2 3 0-16,-4 5 1 15,-4 9-6-15,-6 15 8 16,-5 11-1-16,-7 7-7 16,-3 9 3-16,-6 0-2 15,-1 6-1-15,-3 1 0 16,1 0-2-16,-5 0 2 15,-1 3-2-15,-1 5-54 0,-2 1-126 16,-3-2-114 0,0-3-287-16</inkml:trace>
  <inkml:trace contextRef="#ctx0" brushRef="#br0" timeOffset="256136.2937">14486 14645 745 0,'0'0'116'0,"0"0"-79"0,0 0-33 16,0 0 14-16,0 0 37 15,113-88-36-15,-69 72-11 16,0 7-4-16,0 3-3 15,-7 6 0-15,-5 0-1 16,-7 14-1-16,-10 8-3 16,-6 7 4-16,-5 6-1 15,-4 3 4-15,0 3-6 16,-13 1-2-16,-7-1-82 16,-8-4-163-16</inkml:trace>
  <inkml:trace contextRef="#ctx0" brushRef="#br0" timeOffset="256783.0183">13856 14570 704 0,'0'0'46'0,"0"0"15"0,0 0-60 15,0 0 4-15,0 0 18 16,0 0 46-16,58 81-22 16,-42-50-26-16,-1 2 8 15,-3-4 9-15,0-2-25 16,-3-4 10-16,-3-8-18 16,-2-5-2-16,-1-7 2 15,-3-3-4-15,0 0 9 16,0-22 3-16,0-4-11 15,-9-7-1-15,-4-1-1 0,-5-2 1 16,-3 1-5-16,5 0 7 16,-1 1-3-16,8 1 0 15,5 2 0-15,4 4-2 16,0 6 2-16,1 5-2 16,11 7 2-16,3-1 0 15,0 4 0-15,3 2 0 16,4 4 1-16,-1 0-1 15,2 1 3-15,-1 15 2 16,0 4 10-16,1 2 6 16,-4 4 11-16,-2-1-6 15,-3 0-14-15,-3 2-5 16,-2 0 0-16,-3 0-6 16,-5-1-1-16,0-2-2 15,-1-4-98-15,0-5-196 0</inkml:trace>
  <inkml:trace contextRef="#ctx0" brushRef="#br0" timeOffset="256944.3923">14011 14682 729 0,'0'0'91'0,"0"0"-65"15,0 0-1-15,0 0 25 16,97-62-34-16,-63 54-16 0,-3 0 0 15,-5 0-87 1,-7-1-528-16</inkml:trace>
  <inkml:trace contextRef="#ctx0" brushRef="#br0" timeOffset="257417.9677">14233 14410 731 0,'0'0'88'0,"0"0"-81"15,0 0-4-15,0 0 4 0,0 0 93 16,0 0-51-16,60 76-4 16,-43-56-17-16,-1 0 0 15,-3-3-11 1,-4-3-6-16,-3-4-10 0,-4-4 1 15,-2-3 1-15,0-3 0 16,0 0 16-16,0-4 46 16,-8-13-52-16,-3-5-11 15,0-6 2-15,3-2-2 16,0-3-2-16,4-1-1 16,1 5-4-16,3 4 7 15,0 6-2-15,1 6 0 16,10 7-5-16,4 1 5 15,1 4-6-15,4 1 6 0,0 0-2 16,5 6-1 0,-2 8 3-16,-4 6 0 0,-6 2 1 15,-7 3-2-15,-6 3 3 16,0-2-2-16,-11 1 0 16,-8-2 2-16,2-2 1 15,1 1-3-15,4-6-7 16,-1-5-146-16,2-5-301 15</inkml:trace>
  <inkml:trace contextRef="#ctx0" brushRef="#br0" timeOffset="258843.3679">14606 14911 427 0,'0'0'131'16,"0"0"-114"-16,0 0 39 15,0 0 58-15,-3-74-50 16,3 58-21-16,0-3 2 16,12 0-10-16,4 2 5 15,7-3-14-15,1 0-3 16,6 1 4-16,4-3-3 16,0 2-6-16,-2 2 1 15,3 3-5-15,1 1-3 16,-1 0-6-16,3 3-1 15,4 0-3-15,5 1 7 16,4 1-7-16,1 0-2 0,4 1 1 16,-3 2-1-1,2 0 2-15,3 1-1 0,-1 2 2 16,-1 3 6-16,-4 0-6 16,0 0 0-16,-7 0 4 15,-5 11-4-15,-3-2 1 16,-3 6 2-16,-2-1-4 15,1 3 8-15,-1 2-7 16,1 2 1-16,2 2 3 16,0 4-5-16,-1-1 2 15,1 3-2-15,-2-2 3 16,-2 4-4-16,-3 1 2 16,-1 2-2-16,-6-1 2 0,2-2 1 15,-3 0-3 1,1 0 5-16,-1-4-4 0,2-1 0 15,0-3-1-15,-1 0 0 16,2-1 2-16,-1-1 0 16,0 1-4-16,-2-3 4 15,-1-2-2-15,-2-3 0 16,-7-2-3-16,-3-4 3 16,-2 0 0-16,-3-4 0 15,1 0 3-15,-3-1-7 16,0 0 9-16,0-2-5 15,0 2 0-15,0-2-3 0,0 2 1 16,1 1-10-16,1 0-128 16,-1-1-83-16,-1-2-430 15</inkml:trace>
  <inkml:trace contextRef="#ctx0" brushRef="#br0" timeOffset="259765.5528">16595 15407 579 0,'0'0'121'16,"0"0"-59"-16,-117 8-35 15,69 1 77-15,-6 3 6 0,-1 6-71 16,2 5-12-16,3 4-11 16,3 3 6-16,3 7 8 15,3 4-12-15,5 3-11 16,7 2-1-16,13 1-6 15,9 1 3-15,7 3-3 16,4 2 0-16,19 5 1 16,9 8-1-16,10-1-1 15,10-7 0-15,11-2 1 16,10-8 0-16,12-9 1 16,7-8 0-16,5-9-2 15,6-16 1-15,5-6-2 16,3-13 1-16,-3-21 1 15,-4-9 6-15,-11-8-5 16,-5-6 4-16,-18-3-1 16,-15-3-1-16,-18 0 2 0,-14-2-4 15,-17 7-1-15,-6-2 0 16,-6 2 2-16,-23 4 2 16,-12 6-7-16,-9 4 3 15,-9 10-1-15,-7 5 0 16,-5 8 0-16,-7 7 1 15,-4 10 9-15,-9 4 0 16,-3 0-9-16,-5 17-1 16,0 9 1-16,-1 7-10 15,-2 7 9-15,1 4 1 16,-1 14-2-16,-2 8-49 16,-13 6-146-16,-20 8-280 15</inkml:trace>
  <inkml:trace contextRef="#ctx0" brushRef="#br0" timeOffset="270442.8022">11715 17399 255 0,'0'0'87'16,"0"0"-71"-16,0 0-15 15,0 0-1-15,0 0-1 0,0 0-118 16</inkml:trace>
  <inkml:trace contextRef="#ctx0" brushRef="#br0" timeOffset="272016.2528">7412 17582 176 0,'0'0'25'16,"0"0"-15"-16,0 0 11 0,0 0 4 16,0 0-2-1,0 0 2-15,-79 37 14 0,75-37 14 16,4 0 23-16,0 0-1 16,0 0-29-16,0 0-4 15,0 0-13-15,0 0-22 16,0 1-7-16,0 2-8 15,4 0 8-15,12 0 2 16,4-1 7-16,7-2 2 16,8 0 11-16,11 0 4 15,10 0 0-15,11 0-8 16,8 0 0-16,8-3-9 16,2-5 2-16,4 0-9 15,4-3 0-15,1-3-1 16,3 0-1-16,-6-1 3 0,-5-2-3 15,-7 0 0-15,-10-1 1 16,-6 0-1-16,-10-1 3 16,-6 2-3-16,-10 5-4 15,-10 2 2-15,-8 3 4 16,-11 4 8-16,-4 2-8 16,-1 1-1-16,-3 0 17 15,0 0 10-15,0 0 22 16,0 0-34-16,0 0-16 15,0 0 7-15,0 0-4 16,0 0 2-16,0 0-5 16,0 0 3-16,0 0-4 15,0 0 1-15,0 0-12 0,-4 0-45 16,-1 0-62-16,1 4-69 16,-1 3-56-16</inkml:trace>
  <inkml:trace contextRef="#ctx0" brushRef="#br0" timeOffset="296150.0262">11955 17469 50 0,'0'0'116'0,"0"0"-104"16,0 0-6-16,84 4 22 16,-57-1 36-16,2-3-60 15,4 2 3-15,5-2 30 16,3 0-1-16,6 0-17 15,2 0-15-15,-1 0-3 16,0 0 4-16,2 0-2 16,-5 0 5-16,1-2-6 15,5 2-2-15,2 0 0 16,2 0 1-16,4 0-1 16,-1 0-1-16,0 0 1 15,-2 0 0-15,5 0-2 0,4 0-2 16,-1 0 4-16,-2 0 4 15,1 0-3-15,-1 0-1 16,0 0 0-16,-1 0 0 16,-1-6-1-16,0 2 2 15,-6 2 0-15,-2-3-1 16,-4 2 0-16,-4 1 1 16,-1-1-1-16,0 1 0 15,1 0-1-15,1 0-1 16,-1-1 2-16,-2-1 1 15,0 0 0-15,-3 0 1 16,-3-3-2-16,-1 7 26 16,-2-6 19-16,-1 2-37 0,2 2 14 15,-1-3-12 1,-2 2-6-16,0 0-3 0,-2 0 4 16,-1 2 1-16,-1-1 14 15,-3 2-19-15,-2 0-1 16,-2 0 9-16,-1 0-2 15,-4 0-1-15,-2 0 1 16,-1 0-6-16,-2 0 0 16,-1 0 2-16,-3 0 10 15,-3 0-13-15,-1 0-3 16,0 0 3-16,-2 0-2 16,0 0 0-16,0 0-2 0,0 0-14 15,0 0-168-15</inkml:trace>
  <inkml:trace contextRef="#ctx0" brushRef="#br0" timeOffset="296665.3049">14270 17215 465 0,'0'0'157'0,"0"0"-151"15,0 0-5-15,0 0-1 16,0 0 46-16,0 0-17 15,51 0 11-15,-29 2 5 16,4 2-6-16,0 2-25 16,1 5-5-16,3-1 0 15,-3 3 2-15,3 3-9 16,-3 4 4-16,0-1 3 0,-5 3-7 16,-1 3 1-1,-6 1-2-15,-5 2 1 0,-4 4 4 16,-6-2-1-16,0 1-1 15,-3 0-3-15,-14-2 2 16,-4 0 6-16,-9 0-5 16,-9-2 1-16,-5 2 0 15,-12-4-3-15,-5 2 4 16,-9-2-3-16,0 0 5 16,2-1-8-16,3-1-26 15,2-3-28-15,8-8-85 16,6-8-253-16</inkml:trace>
  <inkml:trace contextRef="#ctx0" brushRef="#br0" timeOffset="313771.3265">14108 17053 372 0,'0'0'88'0,"0"0"-34"0,0 0 1 16,0 0-25-1,0 0 74-15,0 0-50 0,0 0-13 16,0 0-28-16,-5-1 4 16,5 1-8-16,0 0-9 15,0 0 2-15,0 0-2 16,9 4 1-16,4 5 7 15,3 2-6-15,1 2 5 16,0 1 5-16,7 1-11 16,1 2 7-16,2 0-6 15,3 0-1-15,1 0-1 16,-1-4 1-16,1 3-1 16,-4-4 0-16,-3 2 1 15,-3 3-1-15,-2-3 0 0,-1 1 1 16,-3 0-1-1,1-1 0-15,-2 1 0 0,-4-2 0 16,2-2 4-16,-1 1-6 16,-2-2 2-16,2 0 0 15,-2-1 2-15,1-1-2 16,1 1 0-16,0-3-4 16,-2 0 9-16,1 2-8 15,-1-1 3-15,-3 0 0 16,0 0 3-16,0 1-3 15,-2 0 0-15,2 0-6 16,-1 0 9-16,-2-2-3 16,3 0 0-16,0 1-2 15,-2-2 2-15,-1 0-1 16,0 2 2-16,0 0-2 0,-1-4 2 16,-1 4 4-16,1-2 0 15,-1 0-2-15,-1 4 6 16,0-3-9-16,0 0 9 15,0 3-9-15,0-1 5 16,-3 3 1-16,-6-2-1 16,-1 0-5-16,-4-1 14 15,4-1 1-15,-3-1 4 16,2 2 10-16,0-5-11 16,0 3-3-16,-1 0-13 15,0-1 1-15,1 1-1 16,-1 0 0-16,-1 1 0 0,0 3-2 15,-2-3 0-15,3 0 0 16,0 0 1-16,0-2 3 16,1-1-4-16,4 1-4 15,-2-1 4-15,2 0 0 16,-2 0 1-16,1-1 6 16,2-1-7-16,2 1 0 15,-1-3 1-15,4 3-1 16,-1-3 0-16,2 2-1 15,0-2 1-15,0 0 0 16,-1 0 0-16,1 0 0 16,0 0-1-16,0 0 2 15,0 0-1-15,0 0 3 0,0 0-3 16,0 0 0 0,0 0-2-16,0 0-39 0,0 0-108 15,0 0-156-15</inkml:trace>
  <inkml:trace contextRef="#ctx0" brushRef="#br0" timeOffset="326117.4498">16063 2448 635 0,'0'0'185'15,"0"0"-57"-15,0 0-80 16,0 0 96-16,0 0-51 15,0 0 1-15,0 0-17 16,0 0-42-16,0-52-25 16,0 52-10-16,0 0-5 15,-7 17-8-15,-7 17 13 16,-5 12 8-16,-2 10-3 16,-3 5-4-16,3-1 0 15,3 0 0-15,5-2-1 0,4-4 2 16,5-8-4-1,4-6-1-15,0-12 0 0,11-9 0 16,8-5 4-16,3-6-1 16,3-8 1-16,5 0 7 15,-2-12-8-15,-3-8 0 16,-4-1-34-16,-9-2-16 16,-7 2 20-16,-5 5 21 15,0 5 6-15,-14 4 0 16,-6 5-14-16,-4 2 1 15,4 0 7-15,-1 7 9 16,7 7 0-16,6 1 1 16,7 2-6-16,1-3-41 0,4-3-44 15,20-5-85 1,6-6-136-16</inkml:trace>
  <inkml:trace contextRef="#ctx0" brushRef="#br0" timeOffset="326600.5121">16698 2377 814 0,'0'0'117'0,"0"0"-39"15,0 0-34-15,0 0 10 16,0 0-10-16,0 0-24 16,0-7-20-16,0 26 0 15,-13 9 28-15,-4 8 10 16,-5 9-23-16,1 4 7 16,1 2 0-16,5 2-14 15,6-5-7-15,1 0 0 16,8-2 0-16,0-7 1 15,0-3-4-15,9-9 4 16,4-5 1-16,5-8-3 16,1-3-2-16,0-9-4 15,0-2 3-15,-4 0-4 16,0-13-10-16,-6-1 6 0,-3-3 10 16,-5 1 1-16,-1 1 0 15,0 2 3-15,-10 3-6 16,-8 6 1-16,0 4-5 15,-4 0 2-15,-1 2 0 16,1 11 3-16,3 4-6 16,4 1-107-16,1-1-112 15,3-1-93-15</inkml:trace>
  <inkml:trace contextRef="#ctx0" brushRef="#br0" timeOffset="327400.6743">15674 3142 391 0,'0'0'0'16,"0"0"-6"-16,0 0 3 15,0 0 3-15,0 0 6 16,0 0 36-16,-5-32-20 15,5 32-8-15,3 0-8 16,5 8 10-16,-4 9 24 16,1 4 35-16,3 3 39 15,2 1-70-15,3 1-21 0,8-1-10 16,6-1 17-16,7-7 59 16,14-7-56-16,11-7 70 15,12-3-64-15,12-5-27 16,11-12 8-16,11-5 6 15,6 0-19-15,1-1-1 16,-9 2-6-16,-9 3-2 16,-10 1 2-16,-10 3 1 15,-4 2 0-15,-7 1-1 16,-8 1-5-16,-3 1-3 16,-4-4-81-16,-5 4-32 15,-8-8-123-15</inkml:trace>
  <inkml:trace contextRef="#ctx0" brushRef="#br0" timeOffset="342101.305">17034 2917 339 0,'0'0'216'15,"0"0"-137"-15,0 0-12 16,0 0-35-16,0 0 4 16,0 0 6-16,0 0 9 15,0 0-16-15,-22-39-21 16,20 36-10-16,2 2 22 16,0-2 35-16,-1 2-24 15,1 1-29-15,0 0 21 0,0 0 4 16,0 0-21-16,0 0-12 15,0 0-8-15,0 0-5 16,0 0 11-16,0 0 2 16,3 10-1-16,4-1 1 15,0 4 0-15,2-1 0 16,-2 3 0-16,-2 1-3 16,-1 1 3-16,0-1 3 15,-2 3-3-15,-2-1 0 16,0 0 2-16,0-1-1 15,0 0-1-15,-5 0 0 16,-4-1-1-16,-4 2-27 16,-4 1-133-16,-7-5-138 15</inkml:trace>
  <inkml:trace contextRef="#ctx0" brushRef="#br0" timeOffset="356482.6836">4550 8646 254 0,'0'0'209'0,"0"0"-109"0,0 0-26 16,0 0-11-1,0 0 65-15,0 0-64 0,0 0 7 16,0 0 0-16,-15-33-18 15,13 32-3-15,2 1 10 16,0 0-17-16,0 0-16 16,0 0-10-16,0 0-16 15,0 0-1-15,0 0-2 16,0 0-14-16,0 0 6 16,0 11 7-16,2 5 3 15,8 2 0-15,3 1 2 16,-3 0 2-16,5-1-4 15,-4 1 0-15,1-2 3 16,0-3 0-16,-3-2-4 0,-1-2 1 16,-5-7 0-1,1 0-1-15,-2-2 1 0,0-1-2 16,-2 0 1-16,0 0 1 16,2 0 7-16,1 0-4 15,3-5-1-15,0-8 4 16,2 0-6-16,-1 0 0 15,0-2-2-15,4 0 2 16,2-1-8-16,4 0-67 16,3 1-75-16,-3 1-24 15,-2 0-189-15</inkml:trace>
  <inkml:trace contextRef="#ctx0" brushRef="#br0" timeOffset="417235.5543">19795 2420 559 0,'0'0'368'15,"0"0"-252"-15,0 0-71 0,0 0 32 16,0 0-56-1,0 0 40-15,0 0-11 0,0 0-21 16,-28-34-21-16,28 28-7 16,13 1 12-16,8-3-7 15,3 4-3-15,0 1-3 16,1 3-6-16,-3 3 4 16,1 16 0-16,-8 10-6 15,-8 8 0-15,-4 8 6 16,-3 4 2-16,-9-4 3 15,-10-5 3-15,-4-7-6 16,3-9 3-16,5-11-3 16,4-4 6-16,8-9-12 15,3 0 6-15,0-22-88 16,8-14-378-16</inkml:trace>
  <inkml:trace contextRef="#ctx0" brushRef="#br0" timeOffset="417477.9427">20064 2420 803 0,'0'0'147'15,"0"0"-54"-15,0 0-7 16,0 0-34-16,0 0 24 16,0 0-39-16,-78 33-25 15,66-7 0-15,5 3-12 16,2-2 3-16,5 2 2 0,0-5-5 15,0 0 0 1,6-5 1-16,7-2-1 0,4-5-5 16,2-2-84-16,2-7-148 15,-3-3-115-15</inkml:trace>
  <inkml:trace contextRef="#ctx0" brushRef="#br0" timeOffset="420400.3392">20193 2914 671 0,'0'0'160'15,"0"0"-116"-15,0 0-7 16,0 0 65-16,0 0 57 15,0 0-50-15,-7 0-32 16,7-14-19-16,4-3-33 16,5-9-23-16,3-6 8 15,1 3-5-15,-2-3 1 0,-3 3-1 16,-1 4-5-16,-4 6 0 16,-3 5 6-16,0 7-6 15,0 4 0-15,0 3-10 16,0 0-1-16,0 13-10 15,-7 11 21-15,-5 7 4 16,2-2-3-16,3-2-1 16,7-5 3-16,0-10 3 15,0 1-12-15,14-12 2 16,9-1 4-16,12 0-7 16,8-14-2-16,11-9-115 15,-1-5-164-15,-5 1-286 16</inkml:trace>
  <inkml:trace contextRef="#ctx0" brushRef="#br0" timeOffset="428619.7028">18424 4373 863 0,'0'0'45'0,"0"0"-35"16,0 0-9-16,0 0 62 15,0 0 87-15,0 0-60 0,90-57-42 16,-60 29-35-1,-3-2 13-15,-5 1-9 0,-2-1-11 16,-7 5 9-16,-6 2-8 16,-4 4 0-16,-3 5 4 15,0 5-5-15,-6 7-1 16,-13 2 1-16,-9 11-6 16,-8 22-3-16,-5 9 3 15,-2 9 9-15,1 4-8 16,11 2 0-16,11-2-1 15,12-2 2-15,8-3-2 16,0-5 0-16,22-5-3 16,6-8 4-16,7-6-2 15,-1-8 1-15,5-8 0 0,-7-10 6 16,-3 0-6 0,-7-17-5-16,-4-5 5 0,-9-1-15 15,-6 0 2-15,-3 5 2 16,-10 3-11-16,-14 5 14 15,-3 9 0-15,-1 1-5 16,1 3 12-16,6 10-1 16,5-1 2-16,10-3 0 15,6-1-12-15,0-6-68 16,16-2-139-16,8-7-18 16</inkml:trace>
  <inkml:trace contextRef="#ctx0" brushRef="#br0" timeOffset="428861.1042">18951 4160 755 0,'0'0'285'0,"0"0"-234"15,0 0-26-15,0 0 23 16,-87 55 27-16,71-20-36 15,7 4-27-15,6 2 7 16,3-3-17-16,0 1 0 16,12-5-2-16,12-4 0 15,4-5-17-15,5-9-178 0,3-11-135 16</inkml:trace>
  <inkml:trace contextRef="#ctx0" brushRef="#br0" timeOffset="429121.7018">19145 4309 850 0,'0'0'137'15,"0"0"-73"-15,0 0-19 16,0 0-29-16,0 0-10 16,0 0-3-16,97-24-3 15,-78 42-6-15,-10 4-3 16,-7 5 3-16,-2 2 6 15,-8-1 2-15,-14 0 3 0,-2-4 6 16,3-7-10-16,6-8 7 16,8-9-3-16,7 0-5 15,0-12-66-15,10-13-275 16,10-4-183-16</inkml:trace>
  <inkml:trace contextRef="#ctx0" brushRef="#br0" timeOffset="429301.8352">19367 4279 562 0,'0'0'289'16,"0"0"-153"-16,0 0 8 16,0 0-64-16,0 0-36 15,0 0-5-15,-32 27-24 0,25-8-5 16,3 5 2-16,1-3 4 16,3-2-16-16,0-3 0 15,0 0-3-15,12-6-91 16,6-7-158-16,-2-1-605 15</inkml:trace>
  <inkml:trace contextRef="#ctx0" brushRef="#br0" timeOffset="429737.8767">19522 4582 126 0,'0'0'833'0,"0"0"-727"15,0 0-31-15,0 0 6 16,0 0-5-16,0 0-14 15,15-22-43-15,4 5-12 16,-1-2-5-16,-3-2-2 16,-4 2 15-16,-5 3-14 0,-6 4 4 15,0 4-3 1,0 2 12-16,0 6-14 0,-6 0 0 16,-5 6 0-16,-2 12 12 15,4 3-12-15,4 1-6 16,4-3 6-16,1-2 1 15,0-5 0-15,6-2-1 16,10-3-7-16,4-4-28 16,4-3-68-16,-1 0-143 15,0-14-186-15</inkml:trace>
  <inkml:trace contextRef="#ctx0" brushRef="#br0" timeOffset="430016.9221">19738 4160 846 0,'0'0'143'0,"0"0"-143"16,0 0 0-16,0 0 25 15,0 0 73-15,0 0-37 16,105 69-23-16,-78-41 24 15,-9 6-38-15,-2 3-23 16,-8 5 18-16,-7 2-9 16,-1 5-7-16,0-3 5 15,-17-2-6-15,-8-4 5 0,-6-1-7 16,-5 0-4-16,-3-5-103 16,-5-7-282-16</inkml:trace>
  <inkml:trace contextRef="#ctx0" brushRef="#br0" timeOffset="452305.9208">19488 9817 452 0,'0'0'176'0,"0"0"8"16,0 0-97-16,0 0-7 15,0 0-8-15,0 0-22 16,0 0-14-16,0 0 17 16,0 0-44-16,3 0-2 15,3 5-5-15,0 5 1 16,0 2 0-16,-2 0 2 15,1 3-5-15,-1 0 7 16,1 1-5-16,-1-1-2 16,-1-1 3-16,0 0-2 15,-1-1 3-15,-2-1-4 16,0 1 0-16,0-2 0 16,0 2 0-16,0 0 1 15,0 0-2-15,0 1 1 0,-5-1-2 16,-3 1 2-16,-2-2 1 15,0 1 8-15,-1 1-8 16,-4 0 0-16,0-1 5 16,-1-1-6-16,1 1 2 15,-1-2-2-15,1 3 3 16,-2-3-2-16,2-2-1 16,-2 2 0-16,3 0 0 15,-1-2 1-15,0 1 0 16,0-1-1-16,-1-1 0 15,-3 2 4-15,-2-1-3 16,-3 1-1-16,-2 3 2 16,-1-1-2-16,-2 1 1 0,0-1-1 15,0 1 1 1,2-1-2-16,1 0 2 0,1-2-1 16,2-3 0-16,1 0 1 15,0 0-1-15,1-3-4 16,3 2 4-16,-4-1-1 15,3 0 1-15,-3 0 0 16,0-1 1-16,3 2 1 16,-1 0-2-16,-1 2 0 15,-2-2 0-15,1 0 0 16,-1 1-2-16,-4 0 4 16,2 0-2-16,-2-1 1 0,2-1-1 15,0-1 0-15,-1 1 1 16,0-3-1-16,1 1 1 15,1-1-1-15,-2 0 1 16,4-2-1-16,0 0 0 16,0 0-2-16,1 0 2 15,4 0 3-15,-2 0-3 16,2 0 0-16,1 0 1 16,0 0-1-16,-1 0 0 15,1 0 0-15,0 0 1 16,-2 0 8-16,3 0-9 15,-3 0 1-15,1 0 1 16,0 0-1-16,0 0 1 0,-4 0 2 16,1 0-4-1,0 0 3-15,-4 0-2 0,0 0 0 16,-6 0 0-16,-2 5 2 16,-3-2-6-16,1 2 6 15,-1-2-2-15,-1-3 6 16,-6 1-7-16,-5 2 0 15,3-3-2-15,2 2 7 16,0-1-5-16,6-1 0 16,2 0 1-16,-3 0-2 15,2 0 4-15,4 0-3 16,-3 0 3-16,3 0-3 16,3 0 0-16,1 0 1 15,1 0 0-15,2 0 0 0,2 0-1 16,2 0 0-16,1 0 0 15,3 0 7-15,-4 0-3 16,-2 0-4-16,-2 0 0 16,3-3 1-16,0 0 2 15,-5 2-1-15,-2-2 1 16,-1-1-3-16,-1 3-1 16,2-4 1-16,-2 2 7 15,-2 2-7-15,1 0 0 16,-2-1 1-16,2-1-1 15,1 1 2-15,-1 0 0 0,1-1-2 16,-3 1 2 0,-1 0 1-16,-2-1-3 0,-3 1-1 15,-1 1 1-15,-4 1 0 16,0 0 0-16,4 0-4 16,2 0 4-16,-2 0 3 15,4 0-2-15,-1 0-1 16,-2 3 0-16,0 2 0 15,1-3 2-15,-1 0-2 16,1 1-1-16,3-3-4 16,-3 2 10-16,1-2-8 15,0 0 4-15,-5 0-1 0,3 0 5 16,-1 0-5 0,5 0-3-16,-3 0 2 0,0 0 2 15,1 0-2 1,0 0 6-16,-2 0-10 0,5 0 9 15,1-4-4-15,0 1 1 16,0 1-1-16,1-1 3 16,-1 0-7-16,-5 2 8 15,-2-4-8-15,-2 2 9 16,-4 1-9-16,-2 1 4 16,-1 1-3-16,0 0 2 15,-5 0 2-15,-2 0-2 16,-5 8-4-16,-8 2-43 15,-2 2-97-15,-10-5-170 16</inkml:trace>
  <inkml:trace contextRef="#ctx0" brushRef="#br0" timeOffset="457010.8819">2997 10761 241 0,'0'0'200'16,"0"0"-156"-16,0 0-41 0,0 0 0 15,0 0 24-15,0 0 14 16,0 0 4-16,0 0 26 16,0 0-1-16,0-1-20 15,0 1-8-15,0 0-6 16,0 0 11-16,0 0-19 15,0 0-20-15,0 0-5 16,0 0-1-16,0 0-4 16,0 0 0-16,0 0-1 15,0 0 0-15,0 0-1 16,0 1-22-16,0 5-66 16,0 1-43-16,0-2-125 0</inkml:trace>
  <inkml:trace contextRef="#ctx0" brushRef="#br0" timeOffset="461017.0401">3018 10749 100 0,'0'0'89'0,"0"0"-21"0,0 0-37 15,0 0 12-15,0 0 50 16,0 0-12-16,0 0-16 15,0-36-22-15,0 31 39 16,0 0-30-16,0 1-6 16,0-1 13-16,0 3 13 15,0-1-14-15,0 3 14 16,-2 0-36-16,2 0-5 16,-1 0 3-16,1 0-12 15,0 0-10-15,0 0-11 16,0 0-2-16,0 0 1 0,0 0-4 15,0 12 4-15,0 2 0 16,7 1 2-16,1 1-1 16,0-1 4-16,0-2-5 15,0-2 0-15,-2-3-3 16,-2-2 3-16,0-3 4 16,-1 0-3-16,-1-1-2 15,1-2 1-15,0 3 0 16,-2-3 6-16,5 0-3 15,2 0-2-15,7-8 4 16,0-6 0-16,1-5-5 16,5-1 0-16,-3 1-1 15,1 2-65-15,-2 5-67 0,-1 1-3 16,-2 6-64 0,-4 1-178-16</inkml:trace>
  <inkml:trace contextRef="#ctx0" brushRef="#br0" timeOffset="461816.8976">2661 11953 545 0,'0'0'40'0,"0"0"-38"16,0 0 1-16,0 0 15 0,0 0 52 15,99 27 47 1,-44-27-50-16,11-5-33 0,14-13 0 15,2-2-2-15,0-1-26 16,-4 2-5-16,-8 2 5 16,-7 1-4-16,-11 5-2 15,-13 2 2-15,-13 4-2 16,-9 2 0-16,-13 1-4 16,-4 2-7-16,-3 0-6 15,-24 0 10-15,-13 2 3 16,-11 13-6-16,-10 10 5 15,-8 4 2-15,-3 6 2 16,1 0 1-16,6 0 2 16,8-4 6-16,10-4 0 15,20-10-1-15,13-5 4 16,14-8 4-16,0-4-13 16,31 0 7-16,17 0-2 0,21-14 9 15,14-9-4-15,13-6-10 16,10-3-2-16,7 1-14 15,2-2-145-15,1 3-288 16</inkml:trace>
  <inkml:trace contextRef="#ctx0" brushRef="#br0" timeOffset="463138.3135">15359 12058 179 0,'0'0'687'0,"0"0"-620"15,0 0-38-15,0 0-23 16,0 0 7-16,0 0 12 15,-15 6-15-15,15-2 0 16,0 0-10-16,11 2 2 16,5-1-5-16,8 0 7 15,9 0 1-15,12-5 4 16,11 0 2-16,6 0-4 0,6 0-3 16,-4-6-2-16,-3 2-4 15,-4 0 8-15,-3 3-2 16,-7-1-4-16,-6 2-1 15,-9 0 1-15,-9 0-1 16,-13 0-10-16,-10 0-50 16,0 0-33-16,-18 0 80 15,-20 0 4-15,-13 2 10 16,-12 5-9-16,-7 0 9 16,0 2 0-16,6 0 5 15,11-2 21-15,13-1 28 16,12 1-35-16,9-3-18 0,10-3 3 15,7 2-4-15,2-1-2 16,15-1 2-16,21-1 12 16,16 0 0-16,15 0-7 15,12-9-5-15,9-1 0 16,3 0-3-16,0 3-69 16,-7-1-153-16,-11-2-296 15</inkml:trace>
  <inkml:trace contextRef="#ctx0" brushRef="#br0" timeOffset="468589.0818">178 13367 632 0,'0'0'86'0,"0"0"21"16,0 0-35-16,0 0 22 16,0 0-17-16,0 0 16 15,0 0-21-15,0 0-46 16,-67-24-25-16,67 24-2 15,7 0-13-15,22 0 10 16,18 0 4-16,19 0 5 16,16 0-5-16,16-5 12 15,7-1-2-15,3 2-4 16,-4 4-5-16,-3 0-1 16,-12 0 0-16,-12 0 2 15,-13 0 8-15,-14 0-10 0,-14 0 0 16,-15 0 0-16,-12 0 0 15,-9 0-30-15,0 0 11 16,-15 0 14-16,-22 0 4 16,-8 5-19-16,-15 5 0 15,-10 2 15-15,-9 0-17 16,-7 1 14-16,-5-2 3 16,0-2 5-16,0-5-1 15,6-2 1-15,12 0 0 16,13-2 11-16,18 0 2 15,15 0 8-15,13 0 9 16,6 0-28-16,8 0-2 0,0 0 0 16,0 0-4-16,15 1-5 15,9 6 9-15,14 0 2 16,13-5 6-16,18-2-7 16,16-2 2-16,18-16 0 15,13-8 1-15,12-3 3 16,4 1-5-16,2 3-1 15,-6 8-1-15,-12 8-30 16,-11 6-93-16,-17 3-48 16,-9 0-45-16,-18 0-397 15</inkml:trace>
  <inkml:trace contextRef="#ctx0" brushRef="#br0" timeOffset="474318.4759">3562 15153 542 0,'0'0'106'16,"0"0"-32"-16,0 0-69 15,0 0 13-15,30-82 68 16,-12 65-20-16,4 5-10 15,1 4-39-15,3 8 7 16,0 0-22-16,-2 7 6 16,0 11 13-16,-2 5-20 15,-10 2 13-15,-3 0-12 16,-9 1 1-16,0-2 9 0,-18 1-9 16,-3-2 2-1,0-2 2-15,-2-6-4 0,6-5 3 16,4-7-6-16,9-3 0 15,4 0-37-15,0-16-185 16,3-7-257-16</inkml:trace>
  <inkml:trace contextRef="#ctx0" brushRef="#br0" timeOffset="474547.1842">3896 15061 577 0,'0'0'108'0,"0"0"-60"15,0 0 33-15,0 0 20 16,0 0-2-16,-86 22-22 16,78-14-34-16,4-2-16 15,2 4-14-15,2 1 1 16,0 4-3-16,3 0-6 16,13 3-2-16,9 3-1 15,0-1-2-15,3 3 0 16,-1-3-223-16,-3-5-316 15</inkml:trace>
  <inkml:trace contextRef="#ctx0" brushRef="#br0" timeOffset="474888.854">4122 15433 509 0,'0'0'294'0,"0"0"-267"16,0 0-15-16,0 0 128 16,0 0-9-16,0 0-98 15,40-53-6-15,-22 31-23 16,-2 0 5-16,-1 1-1 16,-5 1-8-16,-4 4 3 15,-4 5 4-15,-2 5-7 16,0 2 24-16,0 4-5 15,0 0-16-15,-3 7 0 0,-7 8-2 16,5 3-1-16,4 0 2 16,1-2-1-16,0-4 0 15,13-1 3-15,8 0-4 16,6-6 1-16,9-2-1 16,4-3-146-16,-3 0-390 15</inkml:trace>
  <inkml:trace contextRef="#ctx0" brushRef="#br0" timeOffset="475585.1991">5134 14983 833 0,'0'0'74'0,"0"0"-41"0,0 0-14 15,0 0 63-15,0 0-40 16,0 0-40-16,0 42 17 16,0-16 11-16,0 3 0 15,8-2 0-15,2-2-8 16,3-6-12-16,4-4-1 15,2-8 0-15,4-4 5 16,-1-3-8-16,-1 0 5 16,3-17-3-16,-4-5-5 15,-1-3-2-15,-6-1 7 16,-6 3-8-16,-6 4 0 16,-1 2 2-16,0 4-2 0,0 4 0 15,0 5-1-15,-4 4 1 16,-3 0 1-16,3 0 0 15,-4 13-1-15,1 7 0 16,5 5 0-16,-1 2 1 16,3-1-1-16,-5 3 2 15,5 0-1-15,-2-2 4 16,-1 0-3-16,-3-3-1 16,1-4 4-16,1-6-5 15,2-5 0-15,2-5-1 16,0-4 3-16,0 0-2 15,6-16 0-15,10-13-18 0,10-5-77 16,0 0-176-16,0 2-212 16</inkml:trace>
  <inkml:trace contextRef="#ctx0" brushRef="#br0" timeOffset="475967.204">5585 15366 725 0,'0'0'40'16,"0"0"-30"-16,0 0 83 0,0 0 128 16,0 0-144-16,0 0-43 15,57-61-15-15,-43 39-3 16,-3 1 2-16,-4-1-9 15,-1 2 1-15,-3 1-1 16,-3 5-2-16,0 4 3 16,0 6-1-16,0 4 16 15,0 0-6-15,-7 2-17 16,-5 16 2-16,0 5-3 16,2-1-1-16,7-2 11 15,3-3-9-15,0-4 7 16,7-2-4-16,9-5-3 15,8-6 7-15,6 0-3 16,4 0-5-16,4-5-1 0,-3-10-225 16,-2-2-525-16</inkml:trace>
  <inkml:trace contextRef="#ctx0" brushRef="#br0" timeOffset="476990.4472">6429 15199 813 0,'0'0'100'0,"0"0"26"15,0 0-52-15,0 0-30 16,0 0 3-16,0 0-31 15,-24 14-12-15,27 11-3 16,3 5 2-16,-3 0 6 16,0 1-8-16,-3-1-2 15,3 0-10-15,-3-10-299 16</inkml:trace>
  <inkml:trace contextRef="#ctx0" brushRef="#br0" timeOffset="477485.2693">6663 14977 55 0,'0'0'700'0,"0"0"-584"15,0 0-75-15,0 0 64 16,0 0 14-16,0 0-52 0,67-34-37 16,-40 30-18-1,0 1-1-15,3 3-8 0,-2 0 2 16,0 0-3-16,-2 0-1 15,-5 14-2-15,-5 1 0 16,-7 4-2-16,-6 5 3 16,-3 2-5-16,-4 5 5 15,-17-1 0-15,-5 0 1 16,-4 2 2-16,2-2-1 16,4-7-1-16,8-3 1 15,10-7-2-15,3-4 3 16,3-2 1-16,3-4-4 15,13 0 7-15,7-3 1 16,5 0-3-16,4 0 3 0,0-3-3 16,1-8-4-16,-3 4-2 15,-7-1-86-15,-3 1-258 16</inkml:trace>
  <inkml:trace contextRef="#ctx0" brushRef="#br0" timeOffset="477950.0768">7321 15387 764 0,'0'0'133'16,"0"0"-66"-16,0 0 29 15,0 0 34-15,15-75-59 16,-6 48-42-16,3-3-1 16,-2-1-27-16,-1 1 13 15,0 6 3-15,-6 0-15 16,2 10 3-16,-5 3-5 15,0 7 2-15,0 4-9 0,0 0 7 16,0 0-6-16,-10 9 3 16,-4 9 6-16,4 1-3 15,5 1 0-15,3-2 0 16,2 0 3-16,0-4-3 16,0-2 7-16,14-3-2 15,5-5 0-15,6-4-4 16,7 0 6-16,3-4-7 15,7-10-22-15,-4-5-213 16,-3-1-495-16</inkml:trace>
  <inkml:trace contextRef="#ctx0" brushRef="#br0" timeOffset="481706.4639">7737 14884 394 0,'0'0'112'16,"0"0"-86"-16,0 0-5 0,0 0 70 15,0 0-4-15,0 0-40 16,84 6-14-16,-61 8-5 16,1 4-4-16,-1 2 7 15,1 5-10-15,-4 8-6 16,-4 4-5-16,-5 10 9 16,-11 7-8-16,0 4-2 15,-14 1-5-15,-15 1-3 16,-7-6-1-16,-9-1 3 15,-10-5-6-15,-9-5 3 16,-9-2-94-16,-3-8-102 16,-6-9-331-16</inkml:trace>
  <inkml:trace contextRef="#ctx0" brushRef="#br0" timeOffset="482801.0368">3286 15051 413 0,'0'0'128'0,"0"0"-48"16,0 0-19-16,0 0 41 15,0 0-46-15,0 0 9 16,-80-22-14-16,56 22-13 16,-3 15-10-16,-1 4 23 15,4 5-1-15,3 4-13 16,3-2-11-16,3 5-2 16,2 4 2-16,4-1-2 15,1 4-2-15,5 1-12 16,3-2 2-16,0 5-4 0,0-2-2 15,11 3-2 1,11-3 1-16,5 2-3 0,7-1 3 16,4-1-2-16,3 3-3 15,7-2 3-15,1-3-1 16,4-3 3-16,5-5-5 16,3-2 0-16,9-5 8 15,0-3-8-15,13-4-32 16,8-5-55-16,9-5-125 15,-1-6-100-15</inkml:trace>
  <inkml:trace contextRef="#ctx0" brushRef="#br0" timeOffset="488816.459">351 15210 271 0,'0'0'117'0,"0"0"6"0,0 0-23 15,0 0 3-15,0 0-38 16,0 0 19-16,0 0-15 16,-12 0-12-16,10 0 2 15,2 0-2-15,0 0-24 16,0 0-15-16,0 0 0 15,0 0-14-15,0-1 13 16,0-4-14-16,0 1 3 16,5-2-2-16,10-1-4 15,-2 0 1-15,2 0 4 16,2 0-3-16,2-1-1 16,0-2 1-16,2-3-2 15,2 1 3-15,2-3-3 16,0 2 0-16,2 0 0 15,0-1 4-15,-3 0-2 16,-2 2-2-16,1-1 0 0,-4 2 0 16,-7 2 1-16,3 1-1 15,-5 1 1-15,0 1-1 16,-2 2 0-16,-2 2 0 16,0-1 0-16,-3 3 0 15,2 0-8-15,-3 0-20 16,2 0-50-16,0 0-23 15,-3 0-53-15,-1 3-94 16,0 5-259-16</inkml:trace>
  <inkml:trace contextRef="#ctx0" brushRef="#br0" timeOffset="489273.4507">558 15369 286 0,'0'0'290'0,"0"0"-225"16,0 0 19-16,0 0-9 15,0 0 7-15,0 0-36 16,-3-20-42-16,11 8 16 16,5 0 9-16,2-1-1 15,6-1-5-15,-3-1-4 16,1 0 0-16,5 1-7 16,-4 0-5-16,3 1 1 15,-2-1-8-15,0 5 2 16,-3-2 1-16,0 2-1 15,-3 1-1-15,-2 2 0 16,-1-3 0-16,-1 2 4 16,-2 3-5-16,-2-1-1 15,-1 1 1-15,-3 1 0 0,3 0-2 16,-6 1-12-16,3-2-75 16,-3 1-1-16,0 0-47 15,0-3-163-15</inkml:trace>
  <inkml:trace contextRef="#ctx0" brushRef="#br0" timeOffset="490058.7082">446 14901 279 0,'0'0'259'16,"0"0"-242"-16,0 0-11 15,0 0 28-15,0 0 17 16,0 0-19-16,0-4-9 16,5 1 51-16,5 0 26 15,1-1-44-15,5-1-12 16,-2-2-1-16,6 1-10 16,-2 1-31-16,5 2 9 15,0-3-10-15,6 4 5 0,-1-2-1 16,5 1 2-1,-2 3 0-15,-1 0-6 0,1 0 2 16,1 0-3 0,-4 1 0-16,2 10 0 0,-9 1 0 15,3 5-4-15,-5 1 4 16,-1 5-6-16,0 1 4 16,-6 3 2-16,-2 2-3 15,-2 0 2-15,-4 3-2 16,-2 0 3-16,-2 1 0 15,0-1 1-15,0 3 5 16,-10 2 9-16,-7-1 1 16,0 1 4-16,-3-3 0 15,0-2-8-15,4-5 0 0,1-4-1 16,3-6-1 0,3-3-3-16,4-4-1 0,0-3-4 15,3 1-2-15,2-4-2 16,0 1 1-16,0 1-47 15,0-4-154-15,0-2-232 16</inkml:trace>
  <inkml:trace contextRef="#ctx0" brushRef="#br0" timeOffset="505333.2245">1996 15196 95 0,'0'0'66'0,"0"0"-5"15,0 0-28-15,0 0 7 16,0 0-4-16,0 0 28 16,0 0-20-16,0 0-15 15,-3 0 5-15,3-2-20 16,0 1-9-16,0-2-4 16,2 0 5-16,8-1-2 15,2 0-4-15,-1-3 38 16,9-2 3-16,-1 0-9 15,0 0-6-15,1 1-7 16,1 0-6-16,2-1-7 16,-1-2-2-16,2 3 1 15,-2-2-2-15,1 1-1 16,-5 0 7-16,-2 2-7 0,-4 2-1 16,-5 2 0-16,-5 2-1 15,-2 1 0-15,0 0-2 16,0 0 2-16,-5 0 1 15,-11 1-1-15,-5 10 0 16,0 3 3-16,-4-2-2 16,3 1-1-16,2 0 0 15,2 0 7-15,2-2-4 16,-2 1 3-16,3-1-5 16,0 0 0-16,3-3 0 15,0 1 1-15,5-4 3 16,1-2-5-16,3 0 2 0,1-1 2 15,2-2-2-15,0 0-2 16,0 1-4-16,0-1 4 16,0 0 4-16,9 0 3 15,7 0 9-15,3-6 15 16,3-2-14-16,-1-1 10 16,-2-1-17-16,-1 3-5 15,-6-1-5-15,-1 4 5 16,-4 0 0-16,-4 1-5 15,-3 3 0-15,0 0 0 16,-2 0-2-16,-12 0-2 16,-6 0-2-16,-1 11 6 15,-4 3 0-15,5 0 1 0,1-3-1 16,10-2-1-16,2-6 1 16,7 0 0-16,0-3-5 15,0 0 5-15,7 0 1 16,11 0 4-16,9-12 5 15,10-10-7-15,6-5-2 16,5-3-2-16,6 0-2 16,-2-6-191-16</inkml:trace>
  <inkml:trace contextRef="#ctx0" brushRef="#br0" timeOffset="543902.2662">136 13532 300 0,'0'0'58'0,"0"0"-45"16,0 0 14-16,0 0 38 16,0 0-13-16,-31-82-16 15,29 67 26-15,2 3-15 0,0 5-34 16,0 4 16-16,0 3-2 15,8 0-27-15,17 0-5 16,17 0 5 0,19 0 3-16,12 0-3 0,8 0-3 15,8 3 3-15,4 11 3 16,-1-1-3-16,3 3 0 16,-1 0 0-16,0-8 4 15,5-5-4-15,7-3 0 16,4 0 3-16,0-2-3 15,-5-3-5-15,-14 2-31 16,-9 0-9-16,-13-1-3 16,-16-1 36-16,-17 0-3 15,-17 2 2-15,-17 0 0 16,-4 2-2-16,-32-1-26 0,-18 2 16 16,-17 0-7-16,-13 0 22 15,-12 6 10-15,-13 7 5 16,-5 2-5-16,-3 2 0 15,2-1 7-15,4-1 22 16,0-2-9-16,9-2 1 16,6-2 4-16,15-6 0 15,18-3 15-15,22 0-16 16,15-4-1-16,14-4 4 16,6 6-20-16,4-1-7 15,16 3-8-15,24-2 8 16,20-1 11-16,17 1-9 0,8 2 2 15,8 0 5-15,2 0-7 16,2 2 0-16,0 3 0 16,0 0 0-16,-2 1 1 15,-6-3-3-15,-10-2 1 16,-17-1-1-16,-10 0-6 16,-13 2 6-16,-12 1-65 15,-16 4-101-15,-11-1-166 16</inkml:trace>
  <inkml:trace contextRef="#ctx0" brushRef="#br0" timeOffset="552168.8005">23297 6043 135 0,'0'0'447'16,"0"0"-423"-16,0 0-12 15,0 0-7-15,0 0 14 16,0 0 53-16,0 0-37 16,42-17-19-16,-21 17-5 15,4 0 17-15,2 5-16 16,3 7 0-16,3 4-1 15,3 1 9-15,1 2 2 16,0-1-5-16,1 6-15 0,-1 4-1 16,-4 6 1-1,2 5 13-15,-2 6-15 0,-1 8 14 16,2 0-3-16,-4 5 2 16,0 4-2-16,-2 2 12 15,-1 3 2-15,-2 3-16 16,-1 0-5-16,0 3 3 15,-3 3-2-15,1 4 9 16,-1 1-10-16,-3-5 4 16,0 1-8-16,-5-1 2 15,2 0-2-15,-4 3 0 16,2 0 1-16,-3-3 5 0,-2 2-6 16,1 5 0-16,-2-3 0 15,-1 6 1-15,-1 4-1 16,1 2 0-16,0-1 0 15,2 0 4-15,2-5-3 16,-1 2 1-16,1-1-2 16,-3 1 0-16,-1 3 2 15,-1 4-2-15,-5 3 0 16,0 5 0-16,-2 7 2 16,-11 2-1-16,-2 0 0 15,0 1 4-15,-1-6-10 16,3-1 10-16,2-1 1 15,2-4-6-15,3-2 0 0,0 0 6 16,-2 3 0 0,-2 4-4-16,-1-1 15 0,-3 1-10 15,-1 2 5-15,-2-4 3 16,1 0-11-16,0-2 2 16,-1-3-3-16,-1-4-4 15,2-6 2-15,-2 1-2 16,2-3 4-16,-1 3-1 15,-1 1-1-15,0-3-2 16,-1-1-1-16,0-5 2 16,-1-4 0-16,1 0 1 15,1-2 0-15,-2-3-1 16,3 0-2-16,2-1 2 0,-3 3 0 16,1-4 0-16,-2 3-2 15,-3 4 0-15,-1 2 1 16,-1-1 2-16,-1-2-2 15,-2-8 6-15,0-2-3 16,-1-2 0-16,-1-1-4 16,1-4 4-16,1-2-6 15,-3-3 9-15,-1-2-5 16,-1 1 0-16,-1-3 0 16,3 2 0-16,0-4 0 15,0 2 2-15,3 1 0 16,-1-3-2-16,-1 2 0 15,3 0 17-15,-4 4-14 16,3-1 5-16,-3-3 9 0,0-1-13 16,0 2 5-16,-1-1-1 15,1-4-4-15,1 2 2 16,-1-6-1-16,0-3-2 16,3-5 8-16,3-3-6 15,3-6 5-15,3-2-4 16,3-2 0-16,-2 2 6 15,-3-4-9-15,2 0-2 16,0 0 4-16,3-3-3 16,1-3-1-16,5-3-2 15,0-4 2-15,4-1 0 16,2-2-1-16,3-1 0 0,-1-1-2 16,1-2-38-16,0 3-46 15,-5-1-44-15,-4-2-79 16,-7 0-210-16</inkml:trace>
  <inkml:trace contextRef="#ctx0" brushRef="#br0" timeOffset="587574.7931">1951 12005 123 0,'0'0'139'0,"0"0"-118"16,0 0-19-16,0 0 0 0,0 0 24 15,0 0 76-15,0 0-50 16,0 0-33-16,0 0 2 16,0 0-19-16,0 0 4 15,0 0 20-15,0 0 7 16,0 0-3-16,0 0-6 15,0 0-10-15,0 0 1 16,3 0-12-16,0 2 1 16,3-1-1-16,6 2 0 15,0 0 16-15,2 1-12 16,3 0-1-16,4-4 16 16,0 0 8-16,5 0 1 15,3 0-13-15,4 0-4 16,2 0-1-16,0 0 7 0,4 0-11 15,1 0 0-15,5 0-5 16,1 0-3-16,3 0-1 16,5 0 6-16,0 0-3 15,1 0-3-15,2 3-1 16,-3 3 0-16,2-2 1 16,0 0-1-16,-3-2 1 15,-1-2 1-15,-1 0 0 16,-5 0-1-16,-3 0 0 15,-5 0 5-15,-4 0-3 16,-4 0-2-16,-2 0 8 16,-1 0-4-16,-4 0 14 15,-3 0-11-15,-2 0-5 0,-4 0 3 16,-3 0-4-16,-3 0 1 16,-2 0-1-16,-3 0 0 15,2 0 0-15,-2 0-2 16,0 0 2-16,1 0-2 15,2 0 1-15,4 0-64 16,2 0-60-16,0-9-293 16</inkml:trace>
  <inkml:trace contextRef="#ctx0" brushRef="#br0" timeOffset="588960.9317">15275 12055 588 0,'0'0'150'0,"0"0"-147"15,0 0 8-15,0 0-5 16,0 0 34-16,0 0 24 16,-1 1-6-16,1 1-48 15,0-2 2-15,0 0-7 16,0 0-4-16,0 1-1 15,0 2-7-15,6 1 3 16,12 2 4-16,9-2 0 16,6 0 9-16,5-2-8 15,9-2-2-15,9 0 2 16,5 0-3-16,7 0 2 16,-5-7-3-16,-1-2 3 15,-4 1 1-15,-4 1 2 16,-1 1-3-16,-1 0 0 0,-1-1 1 15,0 1 2-15,-6 2 0 16,-1-1-3-16,-2 0-1 16,-3 3-3-16,-3-1 4 15,0 1 0-15,-4 2 0 16,-2 0 0-16,-1 0 3 16,-7 0-3-16,-7 0 1 15,-2-2-1-15,-5 0 1 16,-4 2-1-16,1-1-3 15,-2 1-1-15,0 0 0 16,1 0-58-16,2 0-34 16,-3 0-102-16,0-4-209 15</inkml:trace>
  <inkml:trace contextRef="#ctx0" brushRef="#br0" timeOffset="591114.6583">206 7881 383 0,'0'0'152'0,"0"0"-56"16,0 0 21-16,0 0-6 15,0 0-4-15,0 0-2 16,-9-4-20-16,9 4-21 16,0 0-24-16,0 0-7 15,0 0-23-15,0 0-6 16,0 0-4-16,0 0-10 16,6 0 2-16,12 0 6 15,9 0 2-15,1 4 0 16,2-3-2-16,3-1 2 0,-2 0 5 15,0 0-5 1,-1 0 0-16,-3 0-6 0,-3 0-53 16,-6 0-16-16,-6 0-44 15,-2 0-53-15,-9 0 23 16,-1 7-222-16</inkml:trace>
  <inkml:trace contextRef="#ctx0" brushRef="#br0" timeOffset="591406.9336">285 8154 225 0,'0'0'471'16,"0"0"-381"-16,0 0-76 15,0 0 8-15,0 0 4 16,0 0 15-16,21-6-14 15,-3 1 16-15,4 1-23 16,4-2-17-16,0 2 4 16,4 1-6-16,-4-1 0 15,2-1-1-15,-1-1 2 16,-2-3-2-16,-1 2 0 16,-3-1-11-16,-7-1-103 15,-1-2-76-15,-9-3-269 0</inkml:trace>
  <inkml:trace contextRef="#ctx0" brushRef="#br0" timeOffset="591960.5507">269 7691 244 0,'0'0'456'0,"0"0"-348"15,0 0-105-15,0 0 4 16,0 0-5-16,0 0-2 15,-3-1-2-15,16 4-3 16,5 7 5-16,6 0 12 16,4 4-4-16,4 0-4 15,-1 5 9-15,2 3-2 16,1 3-9-16,-4 4 5 16,0 3-6-16,-3 2-2 15,-7 0 3-15,-6 0-2 16,-2 2 5-16,-9 0-5 0,-3 3 1 15,0 4-1-15,-6 7 3 16,-12 0 21-16,-4-4 34 16,-2-2-24-16,0-6-1 15,-2-4 22-15,3-5-19 16,2-5 0-16,2-2-22 16,5-8 9-16,5-6 7 15,2-4-18-15,6-2 0 16,0-1-12-16,1-1 3 15,0 0 2-15,0 0-5 16,0 0-11-16,0 0-82 16,0-1-114-16,0-10-386 15</inkml:trace>
  <inkml:trace contextRef="#ctx0" brushRef="#br0" timeOffset="596983.5672">643 5414 282 0,'0'0'77'0,"0"0"-38"0,0 0-35 16,0 0 9-16,0 0 20 15,0 0 7-15,0 0-6 16,-3 0-12-16,3 0 24 16,0 5 14-16,3 2-45 15,3 6 24-15,2 1-26 16,1 0 10-16,2 3-6 16,0 2 5-16,1 3 1 15,0-2-20-15,-1-1 5 16,3 1 0-16,-2-4-5 15,0-4-2-15,-3-3 1 16,-3-1 1-16,0-5-2 16,-3 1-1-16,0-4 0 15,3 0-4-15,-2 0-61 16,-2-13-116-16</inkml:trace>
  <inkml:trace contextRef="#ctx0" brushRef="#br0" timeOffset="597575.514">800 5446 472 0,'0'0'28'0,"0"0"74"0,0 0-74 15,0 0 13 1,0 0 60-16,0 0-60 0,4-12-32 15,-2 12-9-15,2 0 3 16,1 2-3-16,2 7 13 16,-1 2 2-16,0 3 0 15,0 0 0-15,0 1-7 16,1 2 0-16,-1 1 1 16,2 0-6-16,1 4 7 15,3 0-10-15,-3 2 0 16,1 0 8-16,-1-2-7 15,-3-1 4-15,2-4-5 16,-2-2 3-16,-3-1-3 16,2-4 0-16,-3-3-5 15,-1-3 5-15,1-1 5 0,-2-3-1 16,0 1-4-16,0-1 3 16,0 0-1-16,0 0 7 15,0 0-1-15,-2 0 43 16,-11 0-28-16,-2 0-5 15,0 0 4-15,0 0-6 16,2 0-10-16,1 0-1 16,1 0 12-16,1 0-5 15,1 0-10-15,3 0 1 16,0 0 2-16,-1 0-1 16,-1 2-4-16,4 0 0 15,-1-1-9-15,1 1 7 0,-2-1-1 16,3 0-10-16,0 2-66 15,0-2 10-15,0 0-23 16,-3 1-168-16,-2-2-37 16</inkml:trace>
  <inkml:trace contextRef="#ctx0" brushRef="#br0" timeOffset="613651.0912">19396 9274 203 0,'0'0'350'16,"0"0"-265"-16,0 0-16 15,0 0 1-15,0 0 12 16,0 0 11-16,0 0-7 15,0 0-54-15,-5-37-31 16,5 37 3-16,0 0-4 16,0 6-14-16,1 11 13 15,13 2 2-15,-1 5 3 0,3 4-4 16,1 4 0-16,4 4 2 16,1 4 1-16,-2 7 3 15,1 4-6-15,-5 7 7 16,-4 3-2-16,-6 1-4 15,-5 0 4-15,-1-3 3 16,0-3-4-16,-14-1-1 16,-3-8-6-16,-1-1 6 15,2-7-1-15,-2-6-1 16,6-6 4-16,0-8-5 16,2-4-14-16,5-9-104 15,-1-6-113-15,3-6-243 0</inkml:trace>
  <inkml:trace contextRef="#ctx0" brushRef="#br0" timeOffset="614069.7179">19382 9344 666 0,'0'0'36'0,"0"0"-32"15,0 0 5-15,0 0 44 16,56 91 36-16,-38-48-22 16,5 11-27-16,-1 7 5 15,-5 7-6-15,-1 4-22 16,-5 1-8-16,-7-1-1 16,-4-5-4-16,0-1-3 0,-10-2-2 15,-16-4 3 1,-7-5-2-16,-4-5 0 0,-5-8-15 15,-1-5-79-15,1-8-46 16,-1-11-201-16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48:52.37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21222 13646 328 0,'0'0'118'0,"0"0"-39"0,0 0 4 15,0 0-9-15,0 0 74 16,0 0-20-16,0 0-56 16,-25-3 13-16,25 3-48 15,0 0 1-15,0 0 1 16,0 0-28-16,0 0-5 15,12 0-6-15,12-2 0 16,13 1 6-16,7 1-6 16,8 0 0-16,8 0 0 0,1 0-28 15,-2 0-134-15,-7-6-205 16</inkml:trace>
  <inkml:trace contextRef="#ctx0" brushRef="#br0" timeOffset="10383.6816">7071 6328 525 0,'0'0'174'16,"0"0"-87"-16,0 0 6 15,0 0 21-15,0 0-70 0,0 0-7 16,0 0 32-1,-23 78-39-15,23-56 17 0,0-3-26 16,3-7-5-16,0-4-10 16,0-4 4-16,-2-4 1 15,1 0-5-15,-1 0 14 16,1-7 9-16,-2-10-12 16,0-7-17-16,0 0 8 15,-6 7-5-15,-3 5-3 16,-1 6 0-16,4 6 7 15,0 0-9-15,-2 6 2 16,1 13 0-16,3 3-8 16,4-3 11-16,0 0-6 15,8-4-14-15,10-3-78 16,1-4-156-16,-5-6-130 0</inkml:trace>
  <inkml:trace contextRef="#ctx0" brushRef="#br0" timeOffset="28592.6833">10786 7507 569 0,'0'0'119'0,"0"0"-110"16,0 0 5-16,0 0 15 0,0 0-22 16,0 0-7-1,107 4 46-15,-37 1-5 0,10-1 3 16,15 0-5-16,18-1-31 16,11-1 14-16,12 1-22 15,4-3 0-15,2 0-1 16,-5 0 6-16,-4 0-8 15,-14-1 3-15,-13-1 0 16,-16 2 0-16,-10 0 5 16,-16 0-5-16,-13 0 0 15,-16 0 10-15,-13 0-12 16,-12 0 4-16,-10 0 38 16,0 0 55-16,0-4-35 15,0 0-36-15,0 0-11 16,0 1-4-16,0 1-18 0,0 1-25 15,0 1-80 1,9 0-104-16,9 0-14 0,0 0-239 16</inkml:trace>
  <inkml:trace contextRef="#ctx0" brushRef="#br0" timeOffset="40761.6536">21876 7425 757 0,'0'0'160'0,"0"0"-83"16,0 0 0-16,0 0 44 15,0 0-53-15,0 0 4 16,0 0-51-16,0 0-14 16,18 4-7-16,40-1 0 15,16-2 13-15,11 1-13 16,6-1 8-16,2 0-6 16,-5 3 1-16,-9-1 8 15,-6 2-11-15,-10 2 0 16,-7 1 1-16,-11-1-10 0,-6 0 9 15,-14 1-5-15,-5-5 0 16,-10-2-36-16,-3 1 37 16,-7 1-29-16,0-3-29 15,0 4 16-15,0 1-80 16,0 1-87-16,-14-4-90 16</inkml:trace>
  <inkml:trace contextRef="#ctx0" brushRef="#br0" timeOffset="43557.8871">2621 6967 509 0,'0'0'15'16,"0"0"-11"-16,118 3 63 16,-57-3 10-16,9 2 31 15,9 1-9-15,3 0-21 16,2 0-44-16,-6 0 1 16,-8-3-20-16,-8 0 29 15,-8 0-17-15,-10 0-27 16,-6-3 50-16,-8-4-21 15,-11 0-27-15,-6 4 27 16,-8 0-16-16,-2 3 18 0,-3 0 15 16,0 0-41-16,0 0 4 15,0 0-8-15,0 0-1 16,0 0 0-16,0 0-5 16,0 0 2-16,0 0-19 15,1 0-102-15,4 1 53 16,1 4-169-16,-2-2-104 15</inkml:trace>
  <inkml:trace contextRef="#ctx0" brushRef="#br0" timeOffset="44600.7525">846 10453 432 0,'0'0'9'0,"0"0"65"0,-54-81 0 16,38 61-21-16,4 6 77 16,6 4 16-16,3 8-48 15,3 2-15-15,0 0-83 16,0 13 0-16,12 14 0 15,6 8 0-15,10 4 39 16,2-3-32-16,6-4-6 16,9-5 41-16,10-7-36 15,7-3 14-15,13-4 6 16,13-2-23-16,9-3 17 16,7-1-20-16,5-3 5 0,0-1-9 15,0-3 5-15,-9 0-1 16,-12 0 0-16,-13-7 18 15,-16-4-20-15,-11-2 2 16,-17-1 0-16,-10 4-6 16,-9 0 6-16,-6 3 0 15,-6 3 12-15,0-4-10 16,0 3 20-16,0 2-18 16,0 2 4-16,0 1 19 15,0 0-27-15,0 0 0 16,0 0-1-16,0 0 13 15,0 0-14-15,0-1 2 16,0-4-52-16,6 0-46 0,-1-4-182 16,-4-3-151-16</inkml:trace>
  <inkml:trace contextRef="#ctx0" brushRef="#br0" timeOffset="45750.8403">612 15395 664 0,'0'0'26'0,"0"0"61"0,0 0-37 15,0 0-42-15,0 0 38 16,0 0 20-16,-45 14-47 15,45 2 1-15,9 7-16 16,15 9 3-16,8 3 36 16,9 3-17-16,7-1 34 15,4-4-20-15,3-2-22 16,0-9 15-16,1-8-18 16,-3-6-2-16,2-6 22 15,2-2-33-15,-2-10 22 16,6-11-24-16,-3-8 6 0,-5-4 5 15,-4 0-5-15,-4 2-4 16,-5 6-2 0,-7 5-88-16,-5 9-43 0,-3 5-145 15,-11 5-177 1</inkml:trace>
  <inkml:trace contextRef="#ctx0" brushRef="#br0" timeOffset="48383.9293">2687 12448 620 0,'0'0'72'0,"0"0"50"0,0 0-52 15,0 0 72-15,0 0-88 16,0 0 5-16,0 0-11 15,-18-4-36-15,25 4 4 16,11 7-16-16,12 4 0 16,13 2 28-16,13-4-14 15,16-1 31-15,15-3-7 16,10-2-36-16,6-3 34 16,7 0-36-16,2-8 0 15,3-7 19-15,4-4-16 0,-2-3-3 16,-9 0 4-1,-8 0 16-15,-13 1-26 16,-14 3 6-16,-13 1 0 0,-14 6-6 16,-13 2 8-16,-13 3-2 15,-9 6 0-15,-3-2 9 16,-7 2-13-16,1 0 4 16,-2 0 0-16,0 0 19 15,1 0-15-15,-1 0 4 16,0 0-4-16,0 0 9 15,0 0-13-15,0 0 0 16,0 0 4-16,2 0-27 16,1-5 11-16,7-2-45 0,-1-6-47 15,-3-5-140 1,-6 0-286-16</inkml:trace>
  <inkml:trace contextRef="#ctx0" brushRef="#br0" timeOffset="49852.8708">693 15420 273 0,'0'0'103'0,"0"0"7"15,0 0-69-15,0 0 9 16,0 0 35-16,0 0 64 15,-30 0-66-15,30 0-37 16,0 0 1-16,0 0-37 16,0 0 26-16,0 0-36 15,0 0 9-15,16 6-21 16,8 4 19-16,10-1-7 16,8 1 0-16,7-1 10 15,6-3-10-15,1 1 5 16,3-3-2-16,4-2 21 0,8-2-23 15,4 0 22 1,1 0 1-16,-6 0-21 0,-7-5 6 16,-11 0-9-16,-6-1 0 15,-10 2 5-15,-10 2-5 16,-10-1 0-16,-9 3 1 16,-4 0 14-16,-1 0-30 15,-2 0 14-15,0 0 1 16,0 0-2-16,0 0 8 15,0 0-6-15,0 0 0 16,0 0-48-16,0 5-81 16,0 2-141-16,-11 3 38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3:37.49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8152 8716 621 0,'0'0'113'15,"0"0"-59"-15,0 0 36 16,0 0-8-16,0 0-16 16,0 0-50-16,0 0 24 15,0 0-29-15,-3 0-11 16,13-1 42-16,8-2-16 16,3 1-5-16,3-1 0 15,4 1-18-15,4-1 16 16,2 0-15-16,3-1 1 15,0-1 7-15,2-4-5 0,3-1-1 16,-2 2-5-16,-2-1 12 16,-7 2-8-16,-4 2-5 15,-8 0 0-15,-5 3-6 16,-7-1 13-16,-1 3-7 16,-5 0 0-16,1 0 1 15,-2 0-2-15,0 0-1 16,0 0 2-16,0 0 1 15,0 0 3-15,0 0-4 16,0 0 0-16,0 0-51 16,0 0-22-16,0 0-70 15,0 0-95-15,1 0-151 0</inkml:trace>
  <inkml:trace contextRef="#ctx0" brushRef="#br0" timeOffset="8734.383">1278 7395 694 0,'0'0'217'15,"0"0"-77"-15,0 0-29 16,0 0-11-16,0 0-40 16,0 0 15-16,0 0-52 15,-44-45 4-15,42 45-27 16,2 19 7-16,0 12-7 16,0 8 0-16,2 9 2 15,9 1-1-15,5 2 14 16,-3 0-15-16,-1-4 3 0,-3-8 4 15,4-6-9-15,-7-12 2 16,-1-9 0-16,-4-7-4 16,-1-4 4-16,0-1 0 15,0 0 11-15,0-10-2 16,0-15-7-16,0-8-2 16,-4-6 0-16,-1-1-5 15,-3-1 8-15,-3 3-3 16,0 0 0-16,1 3-12 15,0 4 11-15,2 4 0 16,0 5 1-16,6 8-1 16,2 6 1-16,0 4 0 15,0 3-3-15,0 1 0 0,0 0-5 16,0 0 6-16,7 0 2 16,8 0-9-16,9 0 13 15,6 0-4-15,0 0 1 16,1 0 9-16,5 0-20 15,-2-4 7-15,-4-4-119 16,-4 0-161-16,-9 4-357 16</inkml:trace>
  <inkml:trace contextRef="#ctx0" brushRef="#br0" timeOffset="8896.4849">1389 7683 486 0,'0'0'341'0,"0"0"-307"16,0 0 113-16,0 0-60 16,0 0-10-16,0 0-60 15,103-19-10-15,-64 3-7 16,-2-3-189-16,-3 1-183 16</inkml:trace>
  <inkml:trace contextRef="#ctx0" brushRef="#br0" timeOffset="9217.9404">1920 7374 998 0,'0'0'86'0,"0"0"-66"16,0 0 32-16,0 0 5 16,0 0 7-16,-70 73-4 15,67-39-29-15,3 2-15 16,0 0 14-16,0-3-30 16,0-3 13-16,13 2-13 15,2-6 6-15,3-4-16 16,3-3 10-16,-3-7-12 0,8-4-90 15,-6-8-194-15,0 0-351 16</inkml:trace>
  <inkml:trace contextRef="#ctx0" brushRef="#br0" timeOffset="9653.7224">2141 7486 475 0,'0'0'520'16,"0"0"-419"-16,0 0-46 15,0 0 35-15,0 0-26 16,0 0-7-16,-42-39-2 16,42 39-35-16,-4 0-11 15,-1 10-9-15,1 14 0 0,-1 5 11 16,2 1-7-16,3 0 4 15,0-1-8-15,0 0 5 16,10-3-11-16,5-6 6 16,-1-4 0-16,5-4-9 15,-1-8 0-15,3-4-39 16,1 0-95-16,-5-10-248 16,1-8-436-16</inkml:trace>
  <inkml:trace contextRef="#ctx0" brushRef="#br0" timeOffset="9916.0833">2302 7506 808 0,'0'0'166'16,"0"0"-94"-16,0 0 36 0,0 0-38 16,0 0-39-16,0 0-15 15,48-16 9-15,-33 25-25 16,-8 6 0-16,-3 2 9 15,-2 5-3-15,-2 0 3 16,0 2-4-16,-12-2 5 16,0-3-3-16,1-5-1 15,4-7-3-15,6-4-6 16,1-3-2-16,0 0-52 16,4-18-62-16,11-7-226 15,3-3-195-15</inkml:trace>
  <inkml:trace contextRef="#ctx0" brushRef="#br0" timeOffset="10118.105">2476 7457 635 0,'0'0'247'16,"0"0"-120"-16,0 0-45 16,0 0-45-16,0 0 1 15,0 0-19-15,0 57 5 16,4-38-5-16,10 1-17 15,1-6-1-15,3-2-1 16,2-1-50-16,-4-6-92 16,1-5-135-16,-1 0-348 15</inkml:trace>
  <inkml:trace contextRef="#ctx0" brushRef="#br0" timeOffset="10434.1058">2525 7367 688 0,'0'0'123'0,"0"0"38"15,0 0-19-15,0 0-45 0,0 0-18 16,83 60-30-16,-64-41-28 15,-1 2-6-15,-2 2 17 16,-4 7-27-16,-4 0 4 16,-1 5 5-16,-5 0-10 15,-2-1 5-15,0 3-7 16,-14-3 0-16,-4 1 2 16,-7-5 3-16,0-3-14 15,-5-3 2-15,6-7-148 16,-5-5-327-16</inkml:trace>
  <inkml:trace contextRef="#ctx0" brushRef="#br0" timeOffset="19049.4533">6028 7319 898 0,'0'0'180'0,"0"0"-125"16,0 0 43-16,0 0-11 15,0 0-52-15,0 0-12 16,0 0-23-16,0 0 6 15,-11 71-3-15,11-29 3 16,0 1 5-16,6-1 2 16,-1-6-7-16,-1-4-5 15,-2-7-1-15,2-6 8 16,-2-8-17-16,-1-3 9 16,2-7-11-16,3-1-110 0,2-11-197 15,2-14-210 1</inkml:trace>
  <inkml:trace contextRef="#ctx0" brushRef="#br0" timeOffset="19401.1337">6225 7343 18 0,'0'0'864'16,"0"0"-750"-16,0 0-25 16,0 0 41-16,0 0-85 15,0 0-10-15,5 14-17 16,-5 12 9-16,0 4 0 15,0-1-24-15,-10 0 2 0,-2-1-2 16,-1-6 6-16,-4-1-11 16,4-7 2-16,0-7-6 15,2-5-20-15,2-2-15 16,3 0 18-16,3 0 23 16,0-3-2-16,3-1 2 15,0 2 11-15,0-1 11 16,0 3 11-16,4 0-22 15,13 0 12-15,7 0-2 16,0 0-15-16,7 0 2 16,2 3-5-16,4 0-3 15,2 1 2-15,0 3-2 0,-6-2-132 16,-5-1-409 0</inkml:trace>
  <inkml:trace contextRef="#ctx0" brushRef="#br0" timeOffset="21019.5449">9417 7417 760 0,'0'0'112'0,"0"0"-10"0,0 0-1 16,0 0-36-16,0 0-8 16,0 0-51-16,0 27 5 15,0-4 37-15,0 0-22 16,0-2 8-16,9-4-1 16,2-3-32-16,4-3 14 15,-1-6-15-15,2-4 0 16,-1-1 12-16,6-3-5 15,3-17-1-15,-2-2-5 16,-2-3 16-16,-3 0-24 16,-6 3 7-16,-3 4 0 15,-5 7 8-15,-3 4-6 16,0 4 22-16,0 3-3 0,0 0-18 16,0 0-3-1,0 17-1-15,0 9 1 0,-2 2 6 16,1 1-6-16,1-3 0 15,0-2-4-15,1-2 5 16,9-5-2-16,2-5-1 16,0-6 0-16,1-3-35 15,3-3-188-15,-5-7-267 16</inkml:trace>
  <inkml:trace contextRef="#ctx0" brushRef="#br0" timeOffset="21222.3758">9861 7424 962 0,'0'0'181'0,"0"0"-96"16,0 0-25-16,0 0-6 16,0 0-45-16,0 0 2 15,5 54 25-15,-3-26-35 16,-2 2 4-16,0-3-5 15,0-1 0-15,0-5-29 16,1-7-139-16,6-11-268 16</inkml:trace>
  <inkml:trace contextRef="#ctx0" brushRef="#br0" timeOffset="21536.1503">10034 7340 888 0,'0'0'235'0,"0"0"-139"16,0 0-12-16,0 0-31 16,0 0-49-16,0 0 11 15,-1 51 0-15,-7-25-11 16,-4-2 5-16,3-4-8 16,-1-3-1-16,-2-6 4 15,8-5 2-15,2-2-6 16,0-3 0-16,2 0 4 15,0 1-10-15,0-1 6 0,8 1 0 16,16-1 7 0,4-1-6-16,7 0 16 0,6 0-9 15,1 0-8-15,-5 0-1 16,-1 0-6-16,-3 1-52 16,-6 11-105-16,-5-3-298 15</inkml:trace>
  <inkml:trace contextRef="#ctx0" brushRef="#br0" timeOffset="24167.9178">13933 7311 749 0,'0'0'110'16,"0"0"-41"-16,0 0 56 16,0 0-17-16,0 0-24 15,0 0-17-15,0 0-54 0,-67-7 5 16,49 31-18-16,-1 8 1 16,4 2 18-16,5-1-19 15,10-7 9-15,0-4-9 16,4-2 13-16,11-9-8 15,3-6-5-15,5-5 0 16,3 0 6-16,-1-11-6 16,-1-11 0-16,-3-3 7 15,-3-1 3-15,-5-1-12 16,-2 5 2-16,-4 4 0 16,-4 8-1-16,0 5 6 15,-3 5-5-15,0 0 4 16,0 7 4-16,0 12-8 15,0 10 0-15,0 2 5 16,0-4-10-16,5 2 11 0,-1-4-6 16,3-4 0-16,-1-5 4 15,-1-5-5-15,4-6 1 16,3-3-24-16,3-2-98 16,4-5-176-16,-2-17-293 15</inkml:trace>
  <inkml:trace contextRef="#ctx0" brushRef="#br0" timeOffset="24372.1268">14339 7328 997 0,'0'0'100'0,"0"0"-74"15,0 0 32-15,0 0 52 16,0 0-75-16,-2 89-9 15,2-61-12-15,0-4-6 16,0-6-16-16,0-2-4 16,2-11-138-16,7-5-199 15,5-1-340-15</inkml:trace>
  <inkml:trace contextRef="#ctx0" brushRef="#br0" timeOffset="24686.2272">14552 7263 784 0,'0'0'237'0,"0"0"-194"16,0 0-3-16,0 0 10 15,0 0 36-15,0 0-29 16,-9 80-51-16,-4-54 13 16,-4-2-12-16,-2-3 5 15,-2-4-12-15,3-6 0 16,5-4 3-16,5-4-10 15,7-3 2-15,1 0 5 16,0 0-2-16,0 0-1 16,12-7 3-16,10-1 11 15,5 0 5-15,9 1 11 16,3 0-27-16,2 0 20 0,4 2-20 16,0 2-9-16,-2 3 0 15,2 0-168-15,-10 0-177 16</inkml:trace>
  <inkml:trace contextRef="#ctx0" brushRef="#br0" timeOffset="26644.9731">17495 7219 586 0,'0'0'289'0,"0"0"-217"16,0 0-58-16,0 0 54 16,0 0-21-16,0 0 25 15,4 33 27-15,0-6-58 16,0 7-2-16,1 3-20 15,0 2-11-15,-3-6 17 16,1-2-22-16,-3-6-3 16,3-6 0-16,3-6-2 15,4-6-10-15,10-7-113 16,2 0-159-16,3-22-121 16</inkml:trace>
  <inkml:trace contextRef="#ctx0" brushRef="#br0" timeOffset="26997.0471">17892 7272 267 0,'0'0'590'0,"0"0"-500"0,0 0 9 16,0 0 2-16,0 0-53 16,-85 44 41-16,68-20-34 15,1 3-52-15,5 0 32 16,6-1-30-16,3-1-4 15,2-4 10-15,0-4-8 16,13-3-1-16,6-3-2 16,1-5 7-16,1-3-10 15,-3-3 3-15,1 0-11 0,-2 0-7 16,-7-9-46-16,-5 1 52 16,-4-2 9-16,-1 4-14 15,0 0 16-15,-10 1-3 16,-10 2-1-16,-2 3 4 15,1 0 2-15,0 0 1 16,6 8-2-16,5 0-32 16,7 1-58-16,3-4-116 15,0-2-123-15</inkml:trace>
  <inkml:trace contextRef="#ctx0" brushRef="#br0" timeOffset="27343.0682">18305 7210 136 0,'0'0'810'16,"0"0"-735"-16,0 0-70 0,0 0 33 15,0 0 92-15,0 75-55 16,-4-39-2-16,4-1-72 16,-2-1 21-16,1-4-22 15,-1-6 0-15,2-4 7 16,0-9-7-16,0-3-71 15,0-8-81-15,8 0-184 16,2-16-302-16</inkml:trace>
  <inkml:trace contextRef="#ctx0" brushRef="#br0" timeOffset="27667.3292">18451 7215 837 0,'0'0'176'16,"0"0"-127"-16,0 0 21 15,0 0 6-15,0 0-42 0,0 0 55 16,3 53-74-16,-3-26-13 16,0-1 12-16,0-2-10 15,-2-5 5-15,-5-3-9 16,-2-5-3-16,-3-4-16 16,2-5-30-16,1-2 7 15,3 0 19-15,-1-5-7 16,7-4 30-16,0 3 8 15,0 0-3-15,0 2 10 16,13 1 15-16,4 0 8 16,9 2 14-16,6 1-37 15,2 0-12-15,5 0 7 0,1 0-10 16,0 6-17-16,-4 0-148 16,-6-1-332-16</inkml:trace>
  <inkml:trace contextRef="#ctx0" brushRef="#br0" timeOffset="29367.8193">21585 7415 420 0,'0'0'369'0,"0"0"-232"15,0 0-85-15,0 0 1 16,0 0 36-16,0 0 2 16,33-59-39-16,-18 55-33 15,1 1 11-15,-4 3-19 0,-3 0-8 16,0 14 17 0,-6 9-20-16,-3 2 0 0,0 3 10 15,-12-1-1-15,-5-3-9 16,-3 0 0-16,5-9 1 15,0-4-1-15,6-6 2 16,4-4-2-16,4-1 10 16,1 0-1-16,0-10-17 15,6-2 8-15,7 2-1 16,4 3-6-16,-1 7 6 16,1 0 1-16,-2 0 5 15,-2 4 0-15,3 7-10 16,-2-1 5-16,1 0 0 15,-1-3-10-15,0 0-2 16,4-7-82-16,4 0-80 0,-1 0-119 16,2-20-331-16</inkml:trace>
  <inkml:trace contextRef="#ctx0" brushRef="#br0" timeOffset="29734.7439">22030 7295 514 0,'0'0'125'0,"0"0"-8"16,0 0 11-16,0 0 43 0,0 0-104 16,0 0-28-16,-66-3-5 15,41 17-2-15,1 2 1 16,9 0 10-16,7-2-29 15,8-3-3-15,0 0 0 16,6-2-8-16,12 2 6 16,8-2-9-16,0-1 0 15,-2 1 9-15,-5 4-9 16,-5 3 0-16,-6-1-1 16,-5 2 8-16,-3 2-10 15,-5 0 3-15,-15 1 0 16,-3 0 4-16,-3-3 3 15,3-3-1-15,6-5-6 0,7-4-4 16,8-5-82 0,2 0-171-16,0-22-671 0</inkml:trace>
  <inkml:trace contextRef="#ctx0" brushRef="#br0" timeOffset="29997.0234">22364 7306 957 0,'0'0'196'0,"0"0"-173"16,0 0-18-16,0 0 76 16,0 0-9-16,-11 80-57 15,8-46 34-15,-2 3-32 16,4-4-5-16,-2-2-6 15,3-6 1-15,0-6-12 16,0-8 5-16,0-5-4 16,7-2-36-16,3-4-135 15,-4-4-248-15</inkml:trace>
  <inkml:trace contextRef="#ctx0" brushRef="#br0" timeOffset="30434.1201">22566 7202 646 0,'0'0'81'0,"0"0"45"16,0 0 12-16,-7 76 2 15,-8-50-35-15,-2 1-39 16,-3 0-45-16,-1 1 8 16,-3 1-28-16,0-7 9 0,-1-1-10 15,-1-5 1 1,6-4-6-16,3-8-39 0,4-2-64 16,11-2-10-16,2 0-38 15,0-9 10-15,2-3 113 16,11 2 33-16,1 2 17 15,0 2 87-15,-2 3 26 16,1 3 5-16,1 0-33 16,-3 0-28-16,7 0-25 15,-2 0-21-15,5 2-10 16,1 4-18-16,2-1 11 16,3 2-26-16,2 2-8 15,-3-1-173-15,3-5-391 16</inkml:trace>
  <inkml:trace contextRef="#ctx0" brushRef="#br0" timeOffset="32018.5117">19981 2476 764 0,'0'0'208'0,"0"0"-109"16,0 0-76-16,0 0 11 15,0 0 15-15,0 0-11 16,84-20-2-16,-71 48-7 15,-5 6-19-15,-8 2-9 16,0-2 11-16,-2-3-9 16,-13-4 2-16,1-6-4 15,0-4 7-15,4-7-16 16,4-7 3-16,4-1-6 16,2-2 4-16,0 0 14 15,0 0-15-15,0-5 2 16,8 0 6-16,5 4 2 15,4 1 5-15,5 0-3 0,3 16 5 16,4 3-4-16,0 1-5 16,-2-3 1-16,0-1-1 15,-1-7-101-15,-3-8-178 16,-2-1-224-16</inkml:trace>
  <inkml:trace contextRef="#ctx0" brushRef="#br0" timeOffset="32233.6305">20420 2513 1020 0,'0'0'84'0,"0"0"-73"16,0 0 61-16,-7 97-4 15,7-61-23-15,0-2-9 16,0-1-25-16,1-4-11 15,10-7 7-15,3-4-7 16,1-7-96-16,3-10-149 16,-3-1-196-16</inkml:trace>
  <inkml:trace contextRef="#ctx0" brushRef="#br0" timeOffset="32584.7536">20668 2426 545 0,'0'0'408'0,"0"0"-300"0,0 0-98 16,0 0 46-16,0 0 28 15,0 77-50-15,0-48-4 16,0 0-24-16,-3-5-3 16,-6-4-3-16,0-5 0 15,-3-1-20-15,1-8-91 16,1-2-36-16,-3-4-57 15,8 0-12-15,3-4-40 16,2-6 256-16,0 3 45 16,0 1 154-16,0 3-64 15,4 1 25-15,6 2 31 16,5 0-77-16,3 0-24 0,7 5-38 16,4 4-26-16,0-1 13 15,3-1-39-15,-2 0 1 16,-2-4-7-16,-1-1-42 15,-6-2-138-15,-5 0-247 16</inkml:trace>
  <inkml:trace contextRef="#ctx0" brushRef="#br0" timeOffset="33467.9556">20028 2738 933 0,'0'0'149'0,"0"0"-119"15,0 0 2-15,0 0-4 16,0 0 68-16,101-24-48 0,-17 7-20 16,17-3-11-16,11-3-16 15,4-2 13-15,-2-1-14 16,-11 2 1-16,-17 0-4 15,-22 3-34-15,-22 5-27 16,-27 1 5-16,-15 4-1 16,-21 3 28-16,-27 5 21 15,-19 3 11-15,-12 15 4 16,-1 9 10-16,10 3 10 16,19-6 22-16,25-1-30 15,22 1-16-15,8-3 0 16,33 3-19-16,22-2 6 15,17-2-72-15,12-2-197 0,5-2-306 16</inkml:trace>
  <inkml:trace contextRef="#ctx0" brushRef="#br0" timeOffset="33917.8952">21291 3152 1007 0,'0'0'80'16,"0"0"-66"-16,0 0-3 15,0 0 61-15,0 0-37 16,0 0 16-16,91-18-37 16,-79 30-13-16,-7 5-2 15,-5 2 6-15,-6 1-5 16,-18 0 10-16,-7-3-8 16,5-2 6-16,0-6-8 15,12-6 0-15,5-1-6 16,9-2 8-16,0 0-4 0,0-5-5 15,16-4-31 1,8 3 35-16,1 4 6 0,5 2 2 16,-1 0 20-16,0 0-23 15,3 0 14-15,-2 2-16 16,1-1-3-16,2-1-46 16,-3 0-203-16,-1-7-275 15</inkml:trace>
  <inkml:trace contextRef="#ctx0" brushRef="#br0" timeOffset="34267.307">21788 2994 1072 0,'0'0'141'0,"0"0"-69"16,0 0-23-16,0 0-11 15,0 0-19-15,-82 7-2 16,74 5-17-16,7 0 15 15,1 1-26-15,0 1 13 16,3 1-2-16,15-3 4 16,4-1-4-16,2 0 0 15,0 1-4-15,-3-2 4 16,-9 1 0-16,-8 0-1 16,-4 3 2-16,0 0-6 15,-12 4 15-15,-10-2-10 16,-5 1 14-16,3 0-12 15,2-3 24-15,5-3-23 0,10-2 0 16,4-7-6-16,3 1 3 16,0-3-6-16,18 0-38 15,11 0-139-15,9-11-277 16</inkml:trace>
  <inkml:trace contextRef="#ctx0" brushRef="#br0" timeOffset="34627.0031">22247 2964 980 0,'0'0'214'16,"0"0"-200"-16,0 0 2 15,0 0 72-15,0 0-47 16,-10 99 3-16,10-64-29 15,0 2-8-15,0-6 3 16,0-4-9-16,0-6 4 0,0-9-5 16,3-4-44-16,6-8-118 15,3-2-262-15</inkml:trace>
  <inkml:trace contextRef="#ctx0" brushRef="#br0" timeOffset="34954.2263">22410 2934 925 0,'0'0'176'15,"0"0"-166"-15,0 0 59 16,0 0 15-16,-29 87-42 0,15-58-15 16,0-3-25-16,-2-4 2 15,1-2-1-15,-1-8-3 16,3-3-48-16,3-6-11 15,4-3 7-15,6 0 26 16,0-12-70-16,2-1 60 16,11 3 36-16,1 3 43 15,0 3 19-15,0 4 15 16,2 0-2-16,-2 0-14 16,2 0-25-16,1 2-26 15,2 4 7-15,1-3-17 16,2 0-4-16,4-3-23 15,1 0-226-15,3-10-511 0</inkml:trace>
  <inkml:trace contextRef="#ctx0" brushRef="#br0" timeOffset="35137.4305">22877 2948 1035 0,'0'0'110'0,"0"0"-110"16,0 0-5-16,0 0-1 15,89-14-109-15,-65 14-128 0,-4 3-248 16</inkml:trace>
  <inkml:trace contextRef="#ctx0" brushRef="#br0" timeOffset="35284.176">22870 3199 548 0,'0'0'344'16,"0"0"-229"-16,0 0-42 16,0 0 50-16,0 0-83 15,0 0 51-15,53 11-62 16,-1-38-29-16,8-2-69 16,1-1-155-16,-7 2-182 15</inkml:trace>
  <inkml:trace contextRef="#ctx0" brushRef="#br0" timeOffset="35553.2597">23546 2634 182 0,'0'0'962'0,"0"0"-810"16,0 0-52-16,0 0-73 15,0 0-26-15,0 0 13 16,6 41-3-16,3-3 17 16,2 4 0-16,-2 5-28 15,3-2 23-15,3 2-20 16,-1-2 1-16,1-4 9 0,0-1-10 16,-4-4 2-16,2-1-5 15,-4-5-106-15,-8-9-265 16</inkml:trace>
  <inkml:trace contextRef="#ctx0" brushRef="#br0" timeOffset="41983.0476">22838 3755 665 0,'0'0'140'16,"0"0"-70"-16,0 0 38 0,0 0 25 16,0 0-1-1,0 0-63-15,0 0-59 0,0 0 3 16,52-31-13-16,-26 24-1 15,0 3-8-15,0 4-69 16,-6 4-90-16,-9 16-62 16,-10 6-57-16</inkml:trace>
  <inkml:trace contextRef="#ctx0" brushRef="#br0" timeOffset="42134.4009">22893 3948 186 0,'0'0'477'16,"0"0"-378"-16,0 0-53 15,0 0 71-15,0 0 43 16,0 0-59-16,76-10-78 16,-35-8-23-16,0 0-24 0,-2-2-143 15,-8-3-148-15,-11-1-295 16</inkml:trace>
  <inkml:trace contextRef="#ctx0" brushRef="#br0" timeOffset="42401.1611">22966 3570 763 0,'0'0'164'0,"0"0"-76"15,0 0-29-15,0 0-22 16,0 0-15-16,82-15 6 16,-35 15-20-16,-1 20-3 0,-4 9-9 15,-11 5 4-15,-10 7 0 16,-15 1 7-16,-6 1 1 15,0 4-7-15,-23 0-1 16,-3-2 9-16,-2-3-10 16,5-6 10-16,6-5-8 15,11-9-1-15,6-11-136 16,5-11-134-16,19 0-522 16</inkml:trace>
  <inkml:trace contextRef="#ctx0" brushRef="#br0" timeOffset="42622.7968">23505 3730 483 0,'0'0'583'0,"0"0"-549"15,0 0-22-15,0 0 49 16,-7 86-4-16,7-54-12 15,2 2-22-15,6-3-16 16,-1-3-14-16,4-2 6 16,2-12-165-16,-1-11-143 15,3-3-389-15</inkml:trace>
  <inkml:trace contextRef="#ctx0" brushRef="#br0" timeOffset="42919.8237">23697 3685 752 0,'0'0'172'0,"0"0"-111"16,0 0-18-16,0 0-14 15,0 0 56-15,2 79-41 16,-8-45-40-16,-7-2 21 16,-6-3-24-16,-3-5 4 15,4-4-5-15,2-6-2 16,4-7-3-16,10-6-10 15,2-1 9-15,0 0-5 16,1-8-7-16,13-3 18 16,5 5 7-16,1 3 6 0,1 3 0 15,-1 0 3-15,2 0-15 16,5 0 10-16,1 0-8 16,2 0-6-16,0 0-164 15,-2-12-333-15</inkml:trace>
  <inkml:trace contextRef="#ctx0" brushRef="#br0" timeOffset="43100.226">24066 3721 738 0,'0'0'60'0,"0"0"-60"15,0 0-15-15,0 0-21 16,0 0-60-16,26 79-148 16</inkml:trace>
  <inkml:trace contextRef="#ctx0" brushRef="#br0" timeOffset="43227.9962">24066 3934 437 0,'0'0'164'15,"0"0"-13"-15,0 0-31 16,0 0 52-16,0 0-63 15,0 0-79-15,94-42-30 16,-50 16-39-16,0-8-249 0,-3-2-381 16</inkml:trace>
  <inkml:trace contextRef="#ctx0" brushRef="#br0" timeOffset="43473.0657">24525 3348 798 0,'0'0'248'0,"0"0"-222"16,0 0 1-16,0 0 128 0,0 0-91 16,3 91-16-16,1-60-34 15,0-1-14-15,1 0 12 16,0 2-9-16,4-5-6 15,3 2-52-15,-5-6-207 16,-5-5-409-16</inkml:trace>
  <inkml:trace contextRef="#ctx0" brushRef="#br0" timeOffset="43662.811">24397 3967 915 0,'0'0'236'16,"0"0"-193"-16,0 0 9 16,86-33 33-16,-43 17-41 0,7 1-40 15,3 4 0-15,1 1-4 16,-8 6-25-16,-8 4-101 16,-8 0-189-16,-19 0-228 15</inkml:trace>
  <inkml:trace contextRef="#ctx0" brushRef="#br0" timeOffset="44184.2053">24615 4244 975 0,'0'0'198'16,"0"0"-150"-16,0 0 27 0,0 0-27 16,0 0-32-16,0 0 2 15,46 31-17-15,-46-14 6 16,-4-1-7-16,-10-1 0 16,0-3 4-16,0-5 0 15,5 0-2-15,5-7-2 16,4 0-26-16,0 0 24 15,0 0-3-15,0-3-11 16,8-1 9-16,5 1 11 16,1 3-4-16,0 0 9 15,2 0-9-15,-2 0 29 16,1 7-29-16,3-1 3 0,-1-3-15 16,5-3 6-1,2 0-109-15,4-5-200 0,-2-10-554 16</inkml:trace>
  <inkml:trace contextRef="#ctx0" brushRef="#br0" timeOffset="44472.3031">24952 4197 704 0,'0'0'317'16,"0"0"-189"-16,0 0-30 16,0 0-41-16,0 0 2 15,-95-6-29-15,79 15-25 16,4 4 6-16,6-2-11 15,5-1-1-15,1 0-6 16,0 1 14-16,14-3-9 16,6 1 2-16,1-1-12 0,-2 1 4 15,-5 3-2-15,-7 3 8 16,-7 4-8-16,0 2 15 16,-4 4-5-16,-17 2 13 15,-3 2-9-15,-1 1 18 16,-2 1-16-16,3-3 0 15,4 1-6-15,4 0-5 16,-2 0-98-16,2 0-357 16</inkml:trace>
  <inkml:trace contextRef="#ctx0" brushRef="#br0" timeOffset="48534.1481">15981 13397 224 0,'0'0'445'0,"0"0"-308"15,0 0-115-15,0 0 6 16,0 0 36-16,118 0 25 16,-69 0-38-16,15-5 3 0,12 0-8 15,14-3-45-15,13-2 24 16,10-4-17-16,8 0-5 15,3-1 17-15,0 1-20 16,-7 2 0-16,-9 5-4 16,-8-3 15-16,-8 1-6 15,-3-2-4-15,-2 2 2 16,-6-4 10-16,-8 6 0 16,-13-1-13-16,-17 3 11 15,-16 1-10-15,-11 2 5 16,-9 0 12-16,-4 1 7 15,-1 1 20-15,-2-2-27 16,0 2-3-16,0 0-10 16,0 0 0-16,0 0-3 15,1 0-2-15,0 0-8 0,2 0-3 16,-2 0-148-16,-1 5-35 16,-4-1-332-16</inkml:trace>
  <inkml:trace contextRef="#ctx0" brushRef="#br0" timeOffset="52471.1379">11118 8760 122 0,'0'0'217'0,"0"0"-109"16,0 0-75-16,0 0 31 15,0 0-26-15,0 0 55 0,0 0-36 16,0 0-35-16,3-10 12 16,3 6-12-16,4-1-11 15,3 0 43-15,1 1-51 16,8-2 13-16,4 1 2 15,6 0-3-15,11-1 8 16,12-2-21-16,8-1 3 16,4 1 2-16,9-1-3 15,1-3-4-15,10-1 0 16,6 2 6-16,3-2-6 16,1 1 0-16,-1 0 1 15,1-3-3-15,0 1 2 0,-1-3 0 16,-1 0-3-16,-4 3 11 15,-4-1-8-15,-4 1 0 16,-9 4 1-16,-10 2-7 16,-4-1 14-16,-2 3-6 15,-5 0 9-15,-3 1-8 16,-5 1 19-16,-3 2-22 16,-6 0 8-16,3 1 10 15,-1-1-17-15,-2 1 6 16,0-1 6-16,0 2-12 15,-5 0 19-15,-1-3-14 16,-5 0-3-16,-3 1 27 16,-2 1-25-16,-5-2 17 0,-3 0 6 15,-2 1-14-15,-6 0 18 16,0 2-17-16,-4 0-12 16,0 0 22-16,0 0-24 15,0 0 14-15,0 0-15 16,0 0-15-16,0 0 0 15,0 0-71-15,0 2-105 16,0 6-10-16,-21-2-243 16</inkml:trace>
  <inkml:trace contextRef="#ctx0" brushRef="#br0" timeOffset="58301.2878">8589 15017 314 0,'0'0'136'16,"0"0"-61"-16,0 0-42 0,0 0 33 16,-85 0 40-1,76-2-43-15,4 1 61 0,2 1-43 16,3 0-22-16,0 0-19 16,0 0-40-16,2 1 4 15,23 9 32-15,16-4-9 16,17 0 22-16,21-3-28 15,18-3-3-15,16 0 8 16,9 0-20-16,4-8-6 16,-3-2 0-16,-5 0 11 15,-6-1-22-15,-15 1 11 16,-15 2 0-16,-12 0 0 0,-17-1 12 16,-15 2-11-1,-13 1-1-15,-14 3 0 0,-5 0 8 16,-6 1 17-16,0-2 5 15,0-1 2-15,0-5-26 16,-8 5-4-16,0 3-2 16,2 1 0-16,1 1-2 15,4 0-2-15,1 0 3 16,0 0-37-16,0 1-107 16,0 10 0-16,11 1-91 15,3-4-259-15</inkml:trace>
  <inkml:trace contextRef="#ctx0" brushRef="#br0" timeOffset="58988.0379">12480 15025 789 0,'0'0'44'0,"0"0"70"0,0 0-109 15,0 0 10-15,0 0 28 16,0 0 58-16,99 0-36 16,-20-10 2-16,14-1-55 15,14-3 0-15,6-1 13 16,5-4-18-16,-3 2 10 15,-5-1-16-15,-10 2 5 16,-12 3-4-16,-14 5 5 16,-12 1-7-16,-22 2 9 15,-14 3-8-15,-7-1-1 16,-13 3 6-16,-6-3-1 16,0 0 35-16,0-5-33 0,0-1-1 15,-12 1-6-15,-1 1 3 16,2 3-3-16,-1 3 0 15,5-1 0-15,5 2-9 16,2 0-37-16,0 5-116 16,0 7-41-16,14-1-258 15</inkml:trace>
  <inkml:trace contextRef="#ctx0" brushRef="#br0" timeOffset="59662.9955">16921 14869 758 0,'0'0'119'16,"0"0"-47"-16,0 0-69 15,0 0 32-15,0 0 47 16,0 0-20-16,-29 1-1 15,70-1 4-15,29 0-17 0,22 0-10 16,23-15-32-16,15-3 5 16,7 2-11-1,5 2 12-15,4 0-14 0,-1 1 7 16,1-1-5-16,-7 2 0 16,-8 2-3-16,-15 0 3 15,-14 3 0-15,-19 3 7 16,-17 0-13-16,-19 2 6 15,-17 0 0-15,-15 0 1 16,-10 2 8-16,-5-1-9 16,0 1 0-16,0-4 4 15,0 3 4-15,-8-2-8 16,-2 0 0-16,-2 3-4 0,3 0-95 16,-2 0-54-1,-6 0-308-15</inkml:trace>
  <inkml:trace contextRef="#ctx0" brushRef="#br0" timeOffset="62837.5384">14249 7797 460 0,'0'0'53'16,"0"0"48"-16,0 0-44 15,0 0 12-15,0 0 12 16,0 0-14-16,0 0 24 16,-74-7-4-16,74 7-55 15,0 0 9-15,0 0-34 16,7 0-4-16,16 0 21 16,17 0 1-16,5 0 11 0,5 0-32 15,5 0 0 1,-4 0 15-16,3 0-19 0,-5 0 0 15,-4 0-2-15,-2 0 11 16,-7 0-9-16,-8-4 0 16,-8 0 0-16,-5 0 4 15,-8 1-2-15,-4-1-2 16,-1 2 1-16,-2 2 10 16,0-1-11-16,0 1 0 15,0-2 2-15,0 2-18 16,1 0-10-16,1 0-38 0,3 0-62 15,1 0-132 1,0-2-125-16</inkml:trace>
  <inkml:trace contextRef="#ctx0" brushRef="#br0" timeOffset="67372.0678">11099 8735 413 0,'0'0'67'15,"0"0"2"-15,0 0-21 16,0 0 29-16,-89-9-33 16,65 7 7-16,3-1 24 15,1 1 11-15,5 2-2 16,4 0-50-16,3 0-11 16,5 0 1-16,2 0-19 15,1 0 13-15,0 0-18 16,0 0 1-16,9 0 7 15,13 5 7-15,9-2 17 16,10-1-4-16,11-2-25 16,7 0 20-16,12 0-18 0,12-8-2 15,10-2 1-15,8 1 4 16,8 0-4-16,3-1-4 16,-2 3-2-16,2 0 2 15,-4 2 0-15,-4 1-4 16,-4 0 3-16,-6-1 2 15,0 1 0-15,-7 0-1 16,2 0 9-16,-4-3-10 16,-2 4 1-16,-7-3 0 15,0 1-10-15,-3-3 11 16,2 4-1-16,-3 1 0 16,-2-1 11-16,-4 4-21 15,-4 0 10-15,-6 0 0 0,-5 0-7 16,-7-1 22-16,-4-1-15 15,-7-2 0-15,-2 1 2 16,-3-1-2-16,-4 0 0 16,-4 0 5-16,-2 1 7 15,-3 0-8-15,1 0 13 16,-4 0-17-16,1 2 8 16,-1-1-7-16,-7 1-1 15,2 1 5-15,-3 0-10 16,-4 0 6-16,2 0-1 15,-2-1 0-15,0 1 8 16,0 0-24-16,0 0 10 0,0 0-74 16,0 0-52-16,-2 4-152 15,-15-3-263-15</inkml:trace>
  <inkml:trace contextRef="#ctx0" brushRef="#br0" timeOffset="75671.1042">17583 8774 586 0,'0'0'102'0,"0"0"-69"16,0 0-20-16,0 0 56 15,0 0-12-15,0 0-4 16,0 0 24-16,0 0-58 16,-19 0 6-16,19 0-25 15,0 0-5-15,15 0-5 16,12 0 20-16,14 0-10 16,7 0 21-16,10-3-19 15,8-7 36-15,15 0-38 16,11-2 6-16,12-3 21 0,7-2-24 15,2 0 3-15,5 3-5 16,-4-1 14-16,8 3-13 16,6-1-2-16,3 1 3 15,4 0-11-15,-3 1 16 16,-6-2-8-16,-6 1 0 16,-10 0 7-16,-13-1-16 15,-9-2 9-15,-14 0 0 16,-16 1-2-16,-18 4 7 15,-16 3-5-15,-12 3 7 16,-8 4 3-16,-4-1 44 16,0 1-10-16,0 0-25 0,0 0-1 15,0 0-9-15,0 0-9 16,0 0 0-16,0 0-43 16,0 5-54-16,0 8-83 15,-5 0-146-15</inkml:trace>
  <inkml:trace contextRef="#ctx0" brushRef="#br0" timeOffset="88317.9705">12318 9997 426 0,'0'0'79'0,"0"0"-37"15,0 0-31-15,0 0 27 0,0 0 31 16,0 0 33-16,0 0-36 16,0 0-15-16,-14 0-29 15,14 0-10-15,-1 0 11 16,1 0-3-16,0 0-7 15,0 0 2-15,0 0-15 16,0 0 0-16,3 0 5 16,9 0 4-16,3 0 6 15,0 0-5-15,2 0-9 16,3 0 14-16,7 0-13 16,6 0 8-16,8 2-10 15,7-1 2-15,7-1-2 16,6 0 0-16,2 0 9 15,-2 0-15-15,-1 0 6 0,-2 0 0 16,-4-3-15-16,-2 3 26 16,-6-3-11-16,-3 3 0 15,-4 0 0-15,-6 0-6 16,-3 0 9-16,-5 0-3 16,-4 0 0-16,-5 0 6 15,-5 0-14-15,-4 0 8 16,-4 0 0-16,-1 0 12 15,-2 0 11-15,0 0-4 16,0 0 26-16,0 0-32 16,0 0 20-16,0 0-33 0,0 0 0 15,0 0-5 1,0 0 5-16,3 0-7 0,2 0-25 16,5 0-40-16,8 3-30 15,-2 1-23-15,2 1-100 16,-6-4-138-16</inkml:trace>
  <inkml:trace contextRef="#ctx0" brushRef="#br0" timeOffset="89254.8062">16045 10181 538 0,'0'0'258'0,"0"0"-236"16,0 0-16-16,0 0 1 0,0 0 19 16,0 0 22-16,57 15-4 15,-32-13 16-15,6-2-13 16,7 0-42-16,9 0 31 15,7 0-27-15,11 0-8 16,4 0 39-16,5-3-30 16,2-2 9-16,-2-2-4 15,5 2-1-15,-2 0-9 16,0 0-5-16,-8 1-1 16,-10 2 1-16,-8 1 0 15,-11 1 1-15,-11 0-2 16,-12-1 9-16,-8 1-10 0,-6 0 2 15,-3-1 0-15,0 1-2 16,0 0 2-16,0 0-10 16,0 0 7-16,0-2-99 15,-7-1-68-15,-8-5-186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5:42.00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10209 9063 489 0,'0'0'69'0,"0"0"-61"0,-102 0 2 16,75-1 13-16,2-1 47 15,4 1 18-15,3 1-24 16,9 0-20-16,3 0 0 15,3 0-31-15,3 0-2 16,0 0-11-16,0 0 5 16,8 1-5-16,19 4 43 15,13-2-40-15,12-2 35 16,18-1-22-16,9 0-11 16,11 0 12-16,11 0-16 15,8-9 4-15,7-2-5 0,4-2 9 16,0-1-9-16,-3 2 0 15,-2 0 6-15,-2 1-5 16,-1 2 1-16,-5 1-2 16,-2 2 0-16,-8-4 1 15,-5 3-1-15,-8-1 0 16,-11 1 0-16,-14 2-2 16,-10-3 2-16,-14 4 0 15,-11 2-1-15,-9-1 8 16,-9 3-7-16,-3 0 0 15,-3 0 2-15,0 0 23 16,0-2-19-16,0 2-5 16,0 0-1-16,0 0-10 0,0 0-24 15,0 0-193 1,0 0-256-16</inkml:trace>
  <inkml:trace contextRef="#ctx0" brushRef="#br0" timeOffset="8060.145">916 11672 495 0,'0'0'74'0,"0"0"46"15,0 0-45-15,0 0 13 16,0 0 0-16,0 0-31 15,0 0-3-15,-85-51 2 16,70 51-41-16,3 0 13 16,-7 2-26-16,1 14 4 15,-6 5 22-15,2 7-26 16,1 7 2-16,-2 3 1 16,3 5 8-16,3 3-15 15,4 5 2-15,5 5 0 16,8 6-4-16,0 6 9 15,8 3-5-15,14 4 1 16,8 2 16-16,7 2-25 0,11 7 8 16,12 3 0-16,17 4 2 15,14 2-2-15,21-6 0 16,21-5-9-16,19-9-49 16,24-7-32-16,9-3-55 15,13-5-35-15,12-9-19 16,16-8-248-16</inkml:trace>
  <inkml:trace contextRef="#ctx0" brushRef="#br0" timeOffset="9392.6967">22128 11589 463 0,'0'0'45'0,"0"0"-29"16,0 0 4-16,0 0-6 15,-24-80 3-15,24 71 49 16,0 2-20-16,0 4-17 16,3 0-12-16,3 3-6 15,0 0 3-15,1 0-14 16,4 5 6-16,1 12 40 15,4 5-27-15,4 5 17 16,2 4 31-16,5 8-47 16,3 2 32-16,2 11-38 15,3 5-3-15,1 5 19 0,0 4-29 16,-1 0 19-16,-5-3 7 16,-7 0-22-16,-6 1 26 15,-8 0-31-15,-9 3 9 16,0 3 0-16,-18 3-2 15,-20 9-7-15,-13 7 0 16,-15-2 10-16,-11-2-18 16,-13-7 8-16,-4-5 0 15,-13-6-16-15,-5-3-27 16,-11-7-58-16,-15-6-85 16,-11-10-160-16</inkml:trace>
  <inkml:trace contextRef="#ctx0" brushRef="#br0" timeOffset="10409.7971">11666 13491 428 0,'0'0'32'0,"0"0"-27"15,0 0-4-15,0 0-2 16,0 0 6-16,0 0-5 15,7-2 12-15,25 13 38 16,14 1-2-16,13-2-32 16,18-1 48-16,17-3 0 15,19-2-50-15,15-4 33 16,21 0-6-16,23 0-16 16,23-7 25-16,25-5-23 15,20-1 5-15,8-2-5 16,14 0-24-16,8 0 19 15,10-2-22-15,9 0 2 0,4 1-6 16,5-1 10-16,4-1-4 16,2-1-2-16,-1 2 6 15,0 0-9-15,4 0 3 16,2 1 0-16,7 1 13 16,-3 1-8-16,-4 1 2 15,-3-1-6-15,-7-1 13 16,-6 1-14-16,-10-1 0 15,-2 1 0-15,-8-1 5 16,-6 1 1-16,-11-1-3 16,-8 3 1-16,-2-1 6 15,-14 4-13-15,-12 1 3 0,-19 4 0 16,-16 2-6 0,-16 2-26-16,-19-3-150 0,-24-2-140 15</inkml:trace>
  <inkml:trace contextRef="#ctx0" brushRef="#br0" timeOffset="15227.1806">9877 14175 443 0,'0'0'151'0,"0"0"-16"0,0 0 7 15,0 0-22-15,0 0-31 16,0 0-31-16,0 0-50 16,16-41 1-16,3 37-9 15,3 4 7-15,-1 0 5 16,-2 7-8-16,1 12 3 15,-8 7 28-15,-9 4-28 16,-3 1 22-16,0 1-10 16,-15 1-19-16,-5-6 32 15,6-5-28-15,5-8-1 16,6-6-3-16,3-7-2 16,1-1-25-16,28-6-59 15,8-18-98-15,8-4-51 0,-4-2-47 16,-6 4-91-16,-12 3 318 15,-5 9 55-15,-10 3 182 16,-8 7 22-16,0 2 0 16,0-1-5-16,-6 3-71 15,-9 0-50-15,-2 0-3 16,-2 3-44-16,1 7 30 16,3 0-33-16,5 4-20 15,5-2 8-15,5 5-16 16,0-2 0-16,5 0-6 15,11 1 24-15,10-4-20 16,2-1 2-16,5-8-102 0,1-3-124 16,1 0-280-16</inkml:trace>
  <inkml:trace contextRef="#ctx0" brushRef="#br0" timeOffset="15465.2423">10559 14170 708 0,'0'0'139'0,"0"0"-90"15,0 0-23-15,0 0 35 16,0 0-51-16,87-53 12 15,-57 49-22-15,-4 4-20 16,-6 0-159-16,-10 9-182 16</inkml:trace>
  <inkml:trace contextRef="#ctx0" brushRef="#br0" timeOffset="15593.8155">10682 14290 467 0,'0'0'130'15,"0"0"-63"-15,0 0 49 16,0 0-57-16,0 0 0 15,0 0-22-15,68 17-35 0,-28-24-2 16,-1-7-203 0</inkml:trace>
  <inkml:trace contextRef="#ctx0" brushRef="#br0" timeOffset="15901.1631">11124 14154 592 0,'0'0'221'0,"0"0"-47"16,0 0-87-16,0 0-31 16,0 0-24-16,0 0-23 15,-56 51-5-15,65-38-4 16,12-2 6-16,1-8-9 16,2-3 10-16,1 0-6 15,-2-8-1-15,-4-9 13 0,-6 0-26 16,-6 0 13-16,-7 0 0 15,0 3-9-15,-10 1 12 16,-10 4-3-16,-3 6 0 16,1 3 3-16,3 0-10 15,2 0 7-15,4 10-7 16,7 8 0-16,6 2-83 16,0-1-147-16,0 1-136 15</inkml:trace>
  <inkml:trace contextRef="#ctx0" brushRef="#br0" timeOffset="16909.9204">15096 13841 715 0,'0'0'87'0,"0"0"38"16,0 0-38-16,-87 13-43 0,67 7 41 16,5 3-74-1,5 2 6-15,9 1 8 0,1 1-16 16,0-5 2-16,19-3-11 16,7-5 5-16,9-7 0 15,4-5-5-15,2-2 0 16,-4-5 5-16,-10-11 14 15,-10-4-19-15,-11-3 0 16,-6-1 4-16,-9 2-10 16,-19 4 12-16,-10 4-6 15,-4 8 0-15,-4 6-18 16,1 5-19-16,1 21-80 16,-5 10-104-16,-11 7-100 0</inkml:trace>
  <inkml:trace contextRef="#ctx0" brushRef="#br0" timeOffset="17614.2251">9849 15383 716 0,'0'0'152'0,"0"0"-137"16,0 0 59-16,0 0 22 15,55-78-40-15,-28 69-15 16,-1 7-36-16,1 2 7 16,-7 2-12-16,-4 18 6 15,-8 4-6-15,-8 5 2 16,-1 2 1-16,-19-2-1 15,-2-3 2-15,4-4-1 16,3-8-3-16,11-5-26 16,4-9-97-16,0 0-134 15,19-16-75-15</inkml:trace>
  <inkml:trace contextRef="#ctx0" brushRef="#br0" timeOffset="17810.1333">10156 15313 48 0,'0'0'709'0,"0"0"-506"0,0 0-58 16,-80-8-61-16,57 11-11 16,4 11-48-16,7 1-10 15,9 0-2-15,3 2-3 16,1-3-10-16,22-2 0 16,9 0-2-16,6-4-8 15,2-4 10-15,4-1-168 16,-3-3-172-16</inkml:trace>
  <inkml:trace contextRef="#ctx0" brushRef="#br0" timeOffset="18174.5851">11156 15045 793 0,'0'0'209'15,"0"0"-170"-15,0 0 53 16,0 0-16-16,0 0-37 16,0 0-1-16,0 70-35 15,0-48 20-15,0 2-19 16,0-1 3-16,3 0-5 16,4-1 0-16,3-3-2 15,0 1 0-15,-2-5-161 16,-1-4-232-16</inkml:trace>
  <inkml:trace contextRef="#ctx0" brushRef="#br0" timeOffset="20261.8748">15046 14570 731 0,'0'0'121'0,"0"0"-46"15,0 0-66-15,0 0-5 16,0 0 96-16,0 0-55 15,7 89-24-15,1-63-6 16,-2-3-8-16,1 1-1 16,1-2-6-16,2-6 0 15,4-3-17-15,5-5-18 16,6-8-255-16,2 0-502 16</inkml:trace>
  <inkml:trace contextRef="#ctx0" brushRef="#br0" timeOffset="20461.0705">15320 14698 199 0,'0'0'530'15,"0"0"-472"-15,0 0 23 16,0 0 63-16,0 0-96 16,-90 99 17-16,85-71-59 15,2 2 3-15,3-1-3 16,0-4-6-16,0-4 1 15,15-6-1-15,3-8-242 16,-1-7-151-16</inkml:trace>
  <inkml:trace contextRef="#ctx0" brushRef="#br0" timeOffset="20761.1217">15447 14894 592 0,'0'0'195'0,"0"0"-110"16,0 0-63-16,0 0 50 16,0 0-22-16,0 0-41 15,54 28 47-15,-48-11-37 16,-5-3-16-16,-1 2 6 0,0-3-7 16,-1-1 3-16,-5-5 21 15,3-3-17-15,3-1-1 16,0-2-1-16,7 1 4 15,19-2 7-15,11 0 50 16,8 0-54-16,1 0-4 16,3 0 1-16,-8 0-10 15,-12 0-1-15,-8 0-57 16,-18 14-207-16,-3 5-152 16</inkml:trace>
  <inkml:trace contextRef="#ctx0" brushRef="#br0" timeOffset="21624.5598">10104 16421 702 0,'0'0'122'15,"0"0"-63"-15,0 0 21 16,0 0 22-16,0 0-16 16,0 0-49-16,78-46-33 15,-60 46 24-15,-2 10-19 16,-5 7-1-16,-10 0-6 15,-1 5 7-15,0-1-3 16,-12-2-1-16,0-3 1 16,3-5-12-16,9-7-15 0,0-4-197 15,25-1 3-15,10-21-384 16</inkml:trace>
  <inkml:trace contextRef="#ctx0" brushRef="#br0" timeOffset="21811.1642">10431 16349 628 0,'0'0'185'0,"0"0"-50"16,0 0-63-16,0 0 27 16,0 0-8-16,-90 26-54 15,74-6 6-15,6-1-41 16,7 0 10-16,3 0-12 16,0-4 2-16,17-1-5 0,7-4 3 15,10-8-77-15,5-2-125 16,2-7-306-16</inkml:trace>
  <inkml:trace contextRef="#ctx0" brushRef="#br0" timeOffset="22126.7905">10701 16303 495 0,'0'0'136'0,"0"0"-110"15,0 0 6-15,0 0 6 16,0 0 4-16,91-32-34 0,-79 37-2 16,-3 10 0-16,-9 7 2 15,0 4-8-15,-9 2 15 16,-9-1-1-16,-3-2 44 16,6-8-5-16,3-8-18 15,6-1 0-15,6-5-29 16,0-1 3-16,5-2 1 15,15 0-5-15,9 0 48 16,4 0-47-16,-1 0-3 16,0-5-6-16,-2 2 3 15,-5 2-128-15,-8 0-292 16</inkml:trace>
  <inkml:trace contextRef="#ctx0" brushRef="#br0" timeOffset="24488.8214">14979 13548 494 0,'0'0'140'0,"0"0"19"15,0 0-87-15,0 0 58 16,0 0-31-16,0 0-96 16,-3 28 11-16,3 10 26 15,0 7-24-15,0 3 23 0,7-3-34 16,4-1 15-16,3-7-20 15,3-7 13-15,4-5-13 16,2-7 0-16,6-7-19 16,1-6-63-16,1-5-213 15,0-8-251-15</inkml:trace>
  <inkml:trace contextRef="#ctx0" brushRef="#br0" timeOffset="24706.8595">15393 13658 592 0,'0'0'187'0,"0"0"-87"0,0 0 5 15,0 0-46-15,0 0-14 16,-79 75 17-16,67-36-36 16,0 2-21-16,2-2 19 15,2 0-24-15,-2-3 0 16,4-1 3-16,0-2 0 15,5-2-6-15,1-6-180 16,0-5-194-16</inkml:trace>
  <inkml:trace contextRef="#ctx0" brushRef="#br0" timeOffset="24993.086">15468 13941 624 0,'0'0'3'0,"0"0"9"16,0 0 8-16,0 0 58 16,0 0-35-16,0 0-39 15,3 17 14-15,3-17 73 16,3 0-44-16,1-8-26 15,1-1-21-15,-1-2-5 16,-2 3 1-16,-2 0-114 0,3 0-35 16,-2 4-42-16,-3-1-56 15,-1 4 47-15</inkml:trace>
  <inkml:trace contextRef="#ctx0" brushRef="#br0" timeOffset="25343.1499">15468 13941 160 0,'89'-46'122'0,"-87"46"49"0,-1-1-56 16,0-1 4-16,3-1-38 15,2 0-16-15,3 2 27 16,0 1-36-16,1 0-25 16,2 0 13-16,0 7-43 15,-4 12 37-15,0 1-7 16,-5 4-10-16,-3-2 18 0,0-1 19 16,0-4-44-1,0-6-11-15,0-4 14 0,0-4-17 16,0-3 0-16,0 0 3 15,0-6 22-15,11-12-18 16,7-7-2-16,0-1-5 16,3 3 8-16,-2 4-9 15,-4 6 1-15,-2 7 0 16,-4 3-13-16,-1 3 13 16,1 0 0-16,0 8 0 15,4 4-2-15,2 1 2 16,1 1 0-16,5 0 3 15,5-1-13-15,8-2 17 16,2 2-17-16,6 0-49 16,-2-2-459-16</inkml:trace>
  <inkml:trace contextRef="#ctx0" brushRef="#br0" timeOffset="27021.7573">11264 16082 603 0,'0'0'98'0,"0"0"-73"16,0 0-15 0,0 0-2-16,80-21-5 0,-59 30 18 15,-1 8 19-15,-2 5-4 16,-1 2-27-16,-7 1 16 16,-7 2-7-16,-3-1-17 15,0-2 19-15,-13-3-20 16,-4-3 0-16,7-6-1 15,4-3 5-15,2-4-4 16,4-2 0-16,0 1 1 16,10-1-1-16,15-1 0 15,6-1 3-15,10 2-6 16,2 1 8-16,5 3-10 16,-4-2-62-16,-3 0-331 0</inkml:trace>
  <inkml:trace contextRef="#ctx0" brushRef="#br0" timeOffset="27948.0596">15401 15735 566 0,'0'0'120'0,"0"0"-61"16,0 0-56-16,0 0 18 16,0 0 21-16,-18 95-17 15,18-73 2-15,2 1-27 16,11-2 0-16,-1-1-8 15,7-8 5-15,-2-9-242 16</inkml:trace>
  <inkml:trace contextRef="#ctx0" brushRef="#br0" timeOffset="28163.7038">15683 15778 582 0,'0'0'100'16,"0"0"-96"-16,0 0 73 16,0 0 8-16,-72 97-41 15,59-64 5-15,4-3-45 16,6 4-4-16,0-1 2 16,3-2-2-16,0-5-64 15,0-6-135-15,0-8-359 0</inkml:trace>
  <inkml:trace contextRef="#ctx0" brushRef="#br0" timeOffset="28627.8479">15708 16226 686 0,'0'0'76'16,"0"0"-9"-16,0 0-21 16,0 0 38-16,0 0 2 0,44-81-49 15,-18 60-31-15,4 1 1 16,-6 7 11-16,0 4-24 16,-9 6 6-16,-5 3 0 15,-2 0-8-15,-5 11 9 16,-3 3-1-16,0 1 1 15,0-1 16-15,0 1-19 16,0-6 2-16,0-1 0 16,0-5 6-16,0-1-6 15,0-2 0-15,0 0 1 16,10-8 10-16,11-9-16 16,1 1 5-16,-2 3 0 0,-2 6-3 15,-5 5 3-15,0 2 0 16,-1 0-5-16,0 9 20 15,3 4-15-15,0 3 0 16,5 1 3-16,0-2 3 16,3-1-5-16,2-1-2 15,-4-6-181-15,1-3-505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6:43.24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3129 16709 44 0,'0'0'0'0</inkml:trace>
  <inkml:trace contextRef="#ctx0" brushRef="#br0" timeOffset="8217.6147">9254 16917 792 0,'0'0'182'15,"0"0"-106"-15,0 0-5 16,0 0 34-16,0 0-28 15,0 0-38-15,-69-10-16 16,47 34-20-16,-8 12 7 16,1 6-6-16,-1 5 1 15,1 0-3-15,10-5 5 16,7-8 1-16,9-9-8 16,3-7 0-16,10-8-3 0,18-7-4 15,5-3 5-15,6 0 0 16,-4-8-4-16,-7 5-39 15,-12 3 24-15,-14 7 7 16,-2 20-4-16,-26 8 11 16,-14 8 9-16,-6 7-2 15,-3 1 18-15,7-2-14 16,11-11 33-16,13-4-20 16,18-13-11-16,0-6-1 15,28-10-5-15,17-5 0 16,11-1 4-16,13-19-4 15,7-2-47-15,-4-3-181 0,-13 3-420 16</inkml:trace>
  <inkml:trace contextRef="#ctx0" brushRef="#br0" timeOffset="9266.6082">9786 17319 747 0,'0'0'132'0,"0"0"-37"16,0 0 38-16,0 0-80 15,0 0 34-15,11-98-53 16,11 58-27-16,2-1 30 15,-3-4-37-15,-3 4 0 0,-4 7 13 16,-4 12 5 0,-7 8-14-16,0 8 9 0,-3 6-6 15,0 0 5-15,0 14-12 16,-9 18 0-16,-12 16-2 16,-1 5 18-16,-1 5-24 15,2 0 9-15,3-2-1 16,9-4 4-16,6-1-4 15,3-4 0-15,5-5 0 16,19-7 8-16,4-8-6 16,2-8-2-16,4-8 0 15,-2-8-9-15,-2-3 12 16,-2-11-4-16,-13-11 1 16,-5-5-16-16,-10-2-7 15,0 3 11-15,-19 1-16 0,-10 4 12 16,-2 9 9-16,1 4 7 15,4 5 0-15,5 3 3 16,4 0-12-16,7 3 9 16,5 7-50-16,5 0-20 15,0 0-101-15,17-5-73 16,3-1-87-16</inkml:trace>
  <inkml:trace contextRef="#ctx0" brushRef="#br0" timeOffset="9933.2741">10328 17089 611 0,'0'0'116'0,"0"0"-96"0,0 0 6 16,0 0 76-16,0 0-7 15,0 0-44-15,0-63 33 16,0 63-35-16,0 0 16 15,0 8-44-15,-10 20-18 16,-7 13 55-16,-2 5-42 16,4 3 18-16,6-6-18 15,9-2-8-15,0-7 2 16,9-7-10-16,13-5 4 16,7-4-12-16,6-7 3 0,6-11-5 15,2 0-94-15,1-3-225 16,-6-21-400-16</inkml:trace>
  <inkml:trace contextRef="#ctx0" brushRef="#br0" timeOffset="10188.0491">10559 17154 611 0,'0'0'152'16,"0"0"-34"-16,0 0-73 15,-9-75 77-15,31 58-69 16,5 3-11-16,8 3-30 0,-1 7-3 15,0 4-3-15,-2 0 2 16,-7 9-6-16,-8 14-2 16,-10 6 10-16,-7 3-10 15,-9 1 0-15,-15-2 10 16,-6-4 0-16,-1-6-6 16,7-5 3-16,8-7-7 15,9-7-15-15,7-2-80 16,8-7-161-16,18-13-276 15</inkml:trace>
  <inkml:trace contextRef="#ctx0" brushRef="#br0" timeOffset="10356.0747">10859 17053 726 0,'0'0'144'16,"0"0"5"-16,0 0-36 0,0 0-46 15,0 0 5-15,0 0-44 16,-69 89-25-16,69-68 11 15,9-3-12-15,12-4-4 16,4-5-28-16,3-9-196 16,-3 0-200-16</inkml:trace>
  <inkml:trace contextRef="#ctx0" brushRef="#br0" timeOffset="10580.8684">10958 16924 594 0,'0'0'184'0,"0"0"-65"0,0 0-55 16,0 0 35-16,0 0-57 15,0 0 22-15,72 34-44 16,-52-2 2-16,-7 4 3 16,-8 8-24-16,-5 2 19 15,0 0-20-15,-12-3 7 16,-9-4-16-16,-6-1-75 15,-4-7-153-15,-4-8-167 16</inkml:trace>
  <inkml:trace contextRef="#ctx0" brushRef="#br0" timeOffset="13065.7645">21744 17118 725 0,'0'0'56'0,"0"0"-40"0,0 0 47 16,-107 8 37-16,81 8-23 15,4 4-33-15,3 4 13 16,7 2-56-16,2 3 37 15,5 0-26-15,5 0-1 16,0 3 31-16,8 0-38 16,11-1 10-16,3 5-13 15,1 0 19-15,-4 0-22 16,0 1 2-16,-2-3 0 0,-4-1 1 16,-4-1-1-1,-3 1 0-15,-4 0 0 0,-2-4 7 16,0-1-8-16,0 2 1 15,-3-2 0-15,-6 2 1 16,-2-4 0-16,-2 1 3 16,-1-1-4-16,1-6 2 15,1-1-2-15,2-5 0 16,4-5 0-16,3-4-4 16,3-3 7-16,0-2-3 15,0 0 0-15,0-6-108 16,3-11-227-16,7-2-17 15</inkml:trace>
  <inkml:trace contextRef="#ctx0" brushRef="#br0" timeOffset="14050.591">22047 17590 86 0,'0'0'620'16,"0"0"-532"-16,0 0-44 0,0 0 15 16,0 0 75-16,0 0-77 15,-14 8-33-15,14-8 16 16,8 0 8-16,6-4 13 15,5-12-21-15,1-4-36 16,0-2 10-16,0-4-14 16,-4-1 11-16,-3 0-5 15,-5 4 0-15,-6 1-1 16,-2 7 5-16,0 6-3 16,0 5 10-16,0 4-17 15,-11 0 8-15,-7 11-6 16,-5 11-1-16,-4 11 3 15,-1 6-4-15,5 2 4 16,0 5-4-16,9-2 0 0,4-3 4 16,8-2-17-16,2-5 18 15,0-7-5-15,9-4 0 16,7-7 6-16,5-5-6 16,-2-8 0-16,4-3 1 15,-1 0 1-15,-4-8 2 16,-5-7-8-16,-7-2-3 15,-6 0-39-15,0 1 30 16,-9 5-5-16,-12 5 17 16,-2 3-4-16,-1 3 7 15,0 0 1-15,4 0-1 16,10 3 5-16,4 3-10 16,6 0-21-16,7-1-128 0,18-5-96 15,5 0-252-15</inkml:trace>
  <inkml:trace contextRef="#ctx0" brushRef="#br0" timeOffset="14293.7414">22504 17423 506 0,'0'0'314'16,"0"0"-193"-16,0 0-28 15,0 0 12-15,-88 7-55 0,70 17-9 16,7 3 0-16,5 2-32 16,5 0 9-16,1 0-5 15,0-7-4-15,15 0-6 16,6-3-3-16,1-5-8 16,6-5 2-16,-2-5-275 15,-4-4-357-15</inkml:trace>
  <inkml:trace contextRef="#ctx0" brushRef="#br0" timeOffset="14532.7646">22648 17509 684 0,'0'0'85'0,"0"0"-58"15,0 0 59-15,0 0-67 16,0 0-2-16,80 3-10 15,-80 17 6-15,-2 6 30 16,-20 0-20-16,-8-3 30 16,4 1-25-16,2-5-23 15,11-4 4-15,10-10-9 16,3-5-66-16,9 0-145 16,12-13-290-16</inkml:trace>
  <inkml:trace contextRef="#ctx0" brushRef="#br0" timeOffset="14704.1305">22819 17486 733 0,'0'0'170'16,"0"0"-41"-16,0 0-23 16,0 0-49-16,0 0-40 15,0 0-8-15,-65 87-3 16,83-73-6-16,3-3-60 15,3-7-205-15,1-4-294 16</inkml:trace>
  <inkml:trace contextRef="#ctx0" brushRef="#br0" timeOffset="14916.6793">22965 17416 566 0,'0'0'263'0,"0"0"-108"0,0 0-82 15,0 0-25-15,0 0 0 16,0 0 41-16,45 48-84 16,-35-22 17-16,-7 3-10 15,-3 0-11-15,0-4 16 16,0 1-17-16,-9-4 1 16,-3 2-4-16,0-11-111 15,-1-4-261-15</inkml:trace>
  <inkml:trace contextRef="#ctx0" brushRef="#br0" timeOffset="15533.505">23666 17483 203 0,'0'0'733'16,"0"0"-628"-16,0 0-30 15,0 0-7-15,-94-2 4 16,72 19-30-16,5 4-41 16,2 2 27-16,6 3-23 15,6-4-1-15,3-1 9 16,0-8-7-16,12-3-6 0,7-10 6 15,5 0 2-15,3-5 0 16,0-17-8-16,0-6 0 16,-3-3-3-16,-8-5 11 15,-5 2-1-15,-4-2-7 16,-2 0 11-16,-5 7-15 16,0 4 4-16,0 6 0 15,0 5-1-15,0 8 6 16,1 4-4-16,-1 2-1 15,0 5-8-15,0 19 8 16,-1 5 0-16,-5 8 0 16,0 1 2-16,3-1 4 0,3 1 2 15,0-4-8 1,3-6-3-16,14-7-6 16,4-9-114-16,3-12-270 0</inkml:trace>
  <inkml:trace contextRef="#ctx0" brushRef="#br0" timeOffset="15770.9251">23915 17406 797 0,'0'0'118'16,"0"0"-95"-16,0 0 91 15,0 0-82-15,79-10-15 16,-62 27-7-16,-7 4-4 15,-10 1 0-15,0 3-6 0,-14 0 0 16,-9-2 3-16,-3-8 5 16,2-3 2-16,10-6-5 15,6-3-5-15,8-3-7 16,0 0-179-16,12-6-239 16</inkml:trace>
  <inkml:trace contextRef="#ctx0" brushRef="#br0" timeOffset="15982.8292">24122 17406 873 0,'0'0'153'0,"0"0"-42"16,0 0-18-16,0 0-33 16,0 0-6-16,-91 72-41 0,82-45 8 15,5-3-8-15,4-2-6 16,0-3-7-16,19-4 0 15,11-4 0-15,4-3-5 16,9-3-20-16,4-5-183 16,-1 0-490-16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7:59.2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21062 14305 434 0,'0'0'114'16,"0"0"-23"-16,0 0 34 15,0 0-33-15,0 0-10 16,0 0-58-16,0 0 29 15,0 0-27-15,0-36 17 16,0 36 13-16,0-1-39 16,-2 1 18-16,-1 0-31 15,-2 0 6-15,-2 0 3 16,-2 0-8-16,-3 0-5 16,-3 2 0-16,-2 5 11 15,3 0-11-15,-2 1 0 16,2 1 1-16,-2 1-7 0,-1 1 6 15,-1 2 0-15,-1-1 0 16,5 0 8-16,-2 1-13 16,3-2 5-16,2 2 0 15,4-4-11-15,2 2 10 16,2-2 1-16,0 2-4 16,-1-1 13-16,2 1-13 15,-1 0 4-15,-1 1 0 16,0 0 6-16,-1 1-3 15,-1 1-3-15,0-4 0 16,3 4 13-16,0 0-13 16,0-1 2-16,0 4-1 15,0 0 4-15,-1 0-5 16,1 2 7-16,1-1-10 0,2 0 11 16,0 2-8-16,0 3 0 15,0 2 7-15,0 4-7 16,0 2 1-16,3 1 5 15,2 4-3-15,-2-1-3 16,-1-1 0-16,4-2-1 16,-1-4 1-16,3 0-8 15,-1 0 14-15,3-2-6 16,1-2 0-16,2-2-3 16,5-3 3-16,3 1 0 15,2-1 2-15,2 1-14 16,5-1 18-16,0 0-6 0,1-1 0 15,2 1 0-15,-3-1-115 16,-4-3-198-16,-13-7-412 16</inkml:trace>
  <inkml:trace contextRef="#ctx0" brushRef="#br0" timeOffset="2100.1412">4666 15586 295 0,'0'0'52'0,"0"0"9"15,0 0-36-15,0 0 27 16,0 0 4-16,0 0-37 16,-15-19 9-16,15 19-26 15,0 0 1-15,0 0 0 16,0 0 2-16,0 0-5 0,0 0 10 15,0 2-8-15,6 3 24 16,3 3-6-16,3-2 13 16,-1 2-6-16,5 1-15 15,0 1 10-15,2 1-2 16,-3 3-20-16,6 0 16 16,-5 1-11-16,2 3 6 15,-1 2 5-15,0 0-6 16,3 4 6-16,-4 0 6 15,2 0-21-15,-1 0 6 16,-1-2-5-16,1-2 9 16,-1 1-4-16,-1-1-5 0,0-1 0 15,-3-2 0-15,-1 3 3 16,0 4-5-16,-5 0 0 16,3 9 0-16,-3-1 1 15,-5 0-1-15,-1 2 6 16,0-1-6-16,0-2 0 15,0-1-2-15,1-4 2 16,1-1 0-16,3 0 4 16,-4-1 1-16,1-1-3 15,-2 4 11-15,0-3-4 16,0 5 4-16,0-2 13 16,-3 3-13-16,-6 2 5 15,-1-3-15-15,0 1 3 16,1-1 1-16,-1-1 5 15,3-1-15-15,-2-4 3 0,-2 3 0 16,1-2 13-16,-2 1-11 16,0-2 13-16,-2 2-1 15,-2 0-13-15,0-2 15 16,-4 2-2-16,2-3-9 16,-1-2 10-16,0 0-8 15,4-3-2-15,-5 2 1 16,2 0 2-16,-1-3-2 15,4 1-6-15,0-2 1 16,3-2 11-16,3-1-7 0,3-5-10 16,2-2 7-1,0 0-2-15,2 2 4 16,-3-4-4-16,-2 3 0 0,-2-3-4 16,3 5 7-16,0-6-6 15,0 5 3-15,-1-2-36 16,2 0-79-16,2 1-72 15,-2-2-70-15,1-4-102 16</inkml:trace>
  <inkml:trace contextRef="#ctx0" brushRef="#br0" timeOffset="4666.4004">20089 3527 370 0,'0'0'39'15,"128"-1"-15"-15,-33-8 46 16,18-1 10-16,22-4-31 0,19-1-15 15,16-1-15 1,11-4 19-16,12 1-5 0,7-1-5 16,9-2-1-16,7 2 22 15,-3 0 7-15,0-2-8 16,-2 2-28-16,-2 1 23 16,-2-1-23-16,-4-2-14 15,-12 1 10-15,-13-1 1 16,-20 3-2-16,-14 3-10 15,-18 4 7-15,-20 3-15 16,-24 2 3-16,-23 3 0 16,-23 3-6-16,-18-1 6 0,-17 2-22 15,-1 0-99 1,-26 0 45-16,-26 0-242 0</inkml:trace>
  <inkml:trace contextRef="#ctx0" brushRef="#br0" timeOffset="6049.5542">19912 3248 496 0,'0'0'176'0,"0"0"-156"0,0 0-20 16,0 0 0-16,0 0 29 16,0 0 6-16,31 32 64 15,-4-23-26-15,3-4-28 16,8 0 4-16,3-5-20 16,3 0 4-16,4 0 3 15,-2-10-25-15,0-5 15 16,-1-7-22-16,1-1 5 15,-2-6 14-15,-2 0-20 16,-4 0 1-16,-6-4-4 16,-3-3 2-16,-3-2 10 0,-6-2-11 15,-4 0-1-15,0-3 4 16,-6 1-2-16,1 2 10 16,1 1-12-16,-2 3 4 15,5-1-3-15,0-1-1 16,3 4 0-16,1-2-14 15,7-3 12-15,2 0 2 16,5-3 0-16,4 4 2 16,2 2-2-16,1 3 0 15,8 3 0-15,1 1-5 16,6 2 5-16,3 1-2 16,2 2 2-16,3 4 0 15,4 3 0-15,6-2 2 16,-2 2-4-16,1 2 2 15,0 2 0-15,-7 5 2 0,-1 1-2 16,-1 2-2-16,-3 5-4 16,-4 0 6-16,-6 0 0 15,2 0-1-15,-4 0 3 16,-7 0-2-16,1 9 0 16,-2 2-2-16,-2 3-3 15,-1 2 5-15,1 1 0 16,0 3-5-16,-1 2 12 15,-1 6-7-15,2 0 0 16,0 3-2-16,1 2 0 16,1 1-2-16,5 3 4 15,1 1 9-15,4 3-3 0,0-2-4 16,-2-1-2-16,1-1 0 16,-2-3-2-16,2-2 4 15,-1-3 3-15,7 1 12 16,1-3-9-16,2-2 11 15,4-5-4-15,-2-1-9 16,7-5 5-16,0-4 7 16,6-5-16-16,-2-5 10 15,3 0-7-15,-2 0-1 16,-4-2 4-16,3-7-3 16,-7-2 5-16,-4 4-10 15,-11-1 0-15,-7 1-5 16,-9 5 14-16,-8-1-16 0,-5 1 7 15,-4-1 0 1,-4 3-5-16,0 0 5 0,-2 0 0 16,-2 0-3-16,5 0 3 15,-1 0-1-15,2 5-56 16,2 2-75-16,-4-2-162 16,-3-2-331-16</inkml:trace>
  <inkml:trace contextRef="#ctx0" brushRef="#br0" timeOffset="11726.6184">21461 2185 225 0,'0'0'16'0,"0"0"9"16,0 0-17-16,0 0 25 15,0 0-6-15,0 0-23 16,0 0 7-16,3-18-7 16,-3 15-2-16,0 1 1 15,0-1-1-15,0-1 3 16,0 1-10-16,0 0-43 15,0-3-47-15,0 1-50 16</inkml:trace>
  <inkml:trace contextRef="#ctx0" brushRef="#br0" timeOffset="12552.9723">21394 2053 114 0,'0'0'116'0,"0"0"-73"16,0 0-10-16,0 0 90 15,0 0-78-15,0 0 46 16,-40-39-12-16,38 37-53 16,-2-1 35-16,2 1-20 15,-1 0 3-15,2 0-5 16,-2 1 15-16,3 1-23 0,0 0-13 15,0 0-14 1,0 0-2-16,0 0-2 0,0 3-5 16,0 9-5-16,9 5 13 15,3 2-3-15,-2 2 7 16,2 0 2-16,0 5-9 16,3 1 0-16,0 1 1 15,1 3-6-15,-2 0 5 16,0 0 0-16,-1 2 4 15,0-1 0-15,-3 6-4 16,0 1 5-16,0 5-4 16,-1 4 4-16,0-2-5 0,0 0 1 15,-1-4 11 1,0-2-12-16,-2 1 18 0,2 0-14 16,-4 0 20-16,3 5 5 15,1 2-22-15,-4-1 21 16,3 0 8-16,0 0-31 15,-3-5 10-15,2 1-12 16,0-4-1-16,2-7 5 16,-1-4-3-16,-1-1-2 15,2-1 2-15,-2-2-1 16,1 1-1-16,0-3-2 16,-1-1 2-16,0 2 9 15,2-2-10-15,-1-2 3 16,-2-1-1-16,2-4 4 15,-1 0 1-15,0-4-8 0,0-2 2 16,-3-3 0-16,-1 1-1 16,0-3 4-16,0-1-5 15,0 1 6-15,-2-1-5 16,1 0-1-16,2 4 0 16,0 0-1-16,2 2 1 15,0 3 0-15,-2 0 0 16,2-1 4-16,-2 2-4 15,1-2 0-15,-2 0 1 16,1-3-5-16,-2 0 12 0,1-4-8 16,-1-2 0-16,1 1 5 15,-2-2-14-15,1 0 7 16,4 0-85-16,-2 0-37 16,0 0-105-16,-3 0-109 15</inkml:trace>
  <inkml:trace contextRef="#ctx0" brushRef="#br0" timeOffset="16105.406">20915 2455 385 0,'0'0'117'16,"0"0"-91"-16,0 0-10 15,0 0 7-15,0 0-20 0,0 0 8 16,0 0 26 0,-4 82-21-16,2-46 19 0,2 5-22 15,0 3 52-15,0 3-37 16,0 0-16-16,0 0 5 16,3 3-1-16,-1-1-14 15,2 1 7-15,-2 6 5 16,-2-3-12-16,0 0 44 15,0-1-33-15,0-9-9 16,0-2 13-16,0-7-15 16,0-7 9-16,0-4-11 15,0-5 6-15,0-4 0 16,0-2-6-16,0-5 0 16,0-1 1-16,1-2 6 15,0 0-10-15,-1-3 3 0,0 1 0 16,2-1-4-1,0-1 4-15,4 0-3 0,3-7-179 16,4-15-107-16</inkml:trace>
  <inkml:trace contextRef="#ctx0" brushRef="#br0" timeOffset="17067.5672">22571 2339 569 0,'0'0'142'0,"0"0"-80"16,0 0-6-16,0 0 8 16,0 0-42-16,0 0-11 15,-3 44-8-15,1-13 21 0,-1 10 2 16,2 7-22-16,-4 5 15 15,1 5 8-15,-2-4-11 16,-1 2 14-16,-1 2-22 16,-2-1 6-16,2 4 0 15,1-1-8-15,-2-3-3 16,-1-3 4-16,-1-2-2 16,2-6 9-16,-1-5-10 15,4-2-4-15,0-2 17 16,-2-4-11-16,2-2-1 15,2-3-5-15,1-5 2 16,0-1 1-16,3-6-1 0,0-6-2 16,0-5 3-1,-2-3 0-15,2-2-3 0,0 0 5 16,-2 0-2-16,2-9 5 16,-1-11-8-16,-3-6-114 15,-8-4-131-15,-5-3-340 16</inkml:trace>
  <inkml:trace contextRef="#ctx0" brushRef="#br0" timeOffset="17883.7483">21161 2328 327 0,'0'0'133'0,"0"0"-99"16,0 0 16-16,0 0 29 16,0 0-42-16,0 0-10 15,0-1-19-15,0 10 20 16,-11 7 76-16,-6 5-75 15,-8 6 3-15,-7 3 47 16,-2 7-64-16,-6 4 5 0,6-1 2 16,-2 4-14-1,6-7 14-15,8-6-20 16,6-2 6-16,6-8 2 16,6-2-8-16,4-5 0 0,0-5-2 15,0-4-7-15,0-2 3 16,8-3-3-16,4 0-15 15,8-3-1-15,1-14-121 16,0-5-53-16,1-7-152 16</inkml:trace>
  <inkml:trace contextRef="#ctx0" brushRef="#br0" timeOffset="18236.3059">21479 2314 381 0,'0'0'229'16,"0"0"-202"-16,0 0-21 15,0 0 17-15,0 0 35 16,0 0-18-16,-79 69 10 15,49-35-26-15,-2 8 26 16,-3 5-9-16,-1 3-25 16,2 0 31-16,4-2-22 0,2-3-15 15,1-2 8-15,6-3-13 16,3 0-7-16,1-3 2 16,6 1 0-16,5-7 4 15,3-6-4-15,1-6 0 16,2-7-1-16,0-4 0 15,0-6-14-15,0-2-109 16,9-2-107-16,9-18 45 16</inkml:trace>
  <inkml:trace contextRef="#ctx0" brushRef="#br0" timeOffset="18650.576">21822 2386 203 0,'0'0'58'16,"0"0"-5"-16,-46 75 1 15,19-35 12-15,-7 8-2 16,-5 5 3-16,-12 0-23 0,-4 1-5 16,-3-3 38-1,-2 2-18-15,5-4 0 0,6 0-27 16,7-2-23-16,12-5 12 16,8-4-15-16,7-2-4 15,4-1 4-15,5-6-3 16,2-2-3-16,4-7 0 15,0-3 0-15,0-5-2 16,0-5-1-16,0-7-6 16,12 0-42-16,9-8-58 15,4-17-44-15,7-7-190 16</inkml:trace>
  <inkml:trace contextRef="#ctx0" brushRef="#br0" timeOffset="19016.8276">22323 2556 507 0,'0'0'90'0,"0"0"-65"0,0 0 1 16,-88 74 35 0,60-46 11-16,-5 3 2 0,-6 3-9 15,-8 6-22-15,-5 2-14 16,-4 3 6-16,-5 5 8 16,0-2-18-16,1-2-19 15,3-2 5-15,8-6-6 16,9-7-3-16,13-10 10 15,9-7-12-15,11-5-1 16,7-6-7-16,0-3-9 16,11 0-95-16,18-22-59 15,13-14-130-15</inkml:trace>
  <inkml:trace contextRef="#ctx0" brushRef="#br0" timeOffset="19368.4051">22725 2568 336 0,'0'0'140'15,"0"0"-115"-15,0 0-21 16,0 0 26-16,-76 78 15 15,56-56 3-15,-4 4 46 16,-3 1-60-16,-4 4 18 0,-6 5 5 16,-5 3-6-1,-8 5-3-15,-7 4-21 0,-8 1 27 16,-2 0-4-16,1-3-34 16,10-5-5-16,8-7-1 15,15-6-7-15,13-9-3 16,12-2 0-16,8-7-10 15,0-6 8-15,6-4-82 16,16 0-113-16,7-7-57 16,2-17-315-16</inkml:trace>
  <inkml:trace contextRef="#ctx0" brushRef="#br0" timeOffset="19670.7338">22585 2985 409 0,'0'0'78'0,"0"0"-51"16,0 0-13-16,0 0 57 15,0 0-5-15,-56 91 7 16,37-63-33-16,-3 2 2 15,-8 4-11-15,-5 3 29 16,-4-3-5-16,-8 2-31 16,2-1 2-16,0-4-8 0,10-8-11 15,6-6 0 1,13-4-3-16,7-8-8 0,7-5-70 16,2 0-233-16</inkml:trace>
  <inkml:trace contextRef="#ctx0" brushRef="#br0" timeOffset="22103.6808">20844 3788 674 0,'0'0'132'0,"0"0"-40"0,0 0 0 16,0 0-16-16,0 0-16 15,0 0-35-15,56-53-11 16,-42 52 8-16,-2 1-22 16,-6 3-6-16,1 16-10 15,-7 6 12-15,0 5 4 16,0 1 2-16,-13-1 3 16,-5-3 7-16,2-8-8 0,4-4 5 15,6-9-7 1,6-6-2-16,0 0-11 0,9-9-139 15,13-15-188-15,5-4-114 16</inkml:trace>
  <inkml:trace contextRef="#ctx0" brushRef="#br0" timeOffset="22267.1176">21069 3759 707 0,'0'0'78'15,"0"0"29"-15,0 0-24 16,0 0-8-16,0 0-21 15,0 0-36-15,-45 25-8 16,45-13-6-16,0-1-4 0,0-1 0 16,12 3-134-1,7-5-114-15,-1-3-415 0</inkml:trace>
  <inkml:trace contextRef="#ctx0" brushRef="#br0" timeOffset="22573.4937">21157 3979 699 0,'0'0'114'0,"0"0"-77"15,0 0-28-15,0 0 25 16,0 0 37-16,0 0-30 0,12 31-17 16,4-31 4-16,5 0-23 15,-2-1 17-15,-4-12-17 16,-4-2-3-16,-8 4 20 15,-3-1-22-15,0 4 14 16,0-1 22-16,-7 5-28 16,-7 2 10-16,2 2-18 15,-3 0 2-15,5 0 1 16,-3 6-3-16,6 3 0 16,6 0 0-16,1-1-11 15,0 0-60-15,6-5-177 16,13-3-321-16</inkml:trace>
  <inkml:trace contextRef="#ctx0" brushRef="#br0" timeOffset="23428.2305">22417 3737 672 0,'0'0'78'16,"0"0"-75"-16,0 0 50 15,0 0-8-15,91-21-6 16,-73 22-24-16,-6 14-7 15,-6 5-16-15,-6 2 3 16,0 4 5-16,-12-1 11 16,-9-1-11-16,2-6 8 0,2-5 0 15,7-4-8-15,3-6 0 16,7-3-2-16,0 0-53 16,11-19-209-16,11-4-170 15</inkml:trace>
  <inkml:trace contextRef="#ctx0" brushRef="#br0" timeOffset="23617.1109">22632 3756 632 0,'0'0'105'15,"0"0"-28"-15,0 0 47 16,0 0-4-16,0 0-59 16,0 0-35-16,-60 35-8 0,59-26-16 15,1 4 8 1,0-2-3-16,6-1-14 0,15-3-3 15,4-2-84-15,5-5-206 16,-2 0-452-16</inkml:trace>
  <inkml:trace contextRef="#ctx0" brushRef="#br0" timeOffset="23804.7688">22825 3816 358 0,'0'0'547'15,"0"0"-442"-15,0 0-47 16,0 0-50-16,0 0 16 0,0 0 45 16,10 57-38-1,-7-34-21-15,-1-1 4 0,3-2-6 16,-2 1-5-16,0-4-3 16,-1-4-129-16,-2-4-461 15</inkml:trace>
  <inkml:trace contextRef="#ctx0" brushRef="#br0" timeOffset="26238.084">22731 5500 798 0,'0'0'93'16,"0"0"-60"-16,0 0 27 15,0 0 30-15,0 0-35 16,-103-8 3-16,73 24-31 16,1 4-24-16,3 3 10 15,0 5-10-15,8 5 0 0,5 1-2 16,5 2 16-16,7 3-17 16,1 2 0-16,0 2 6 15,19 4-13-15,5 1 4 16,6 1 3-16,3 0 5 15,-5-1 8-15,-4 1-10 16,-8-6-3-16,-10 0 4 16,-6-3-7-16,0-2 3 15,-20-1 0-15,-6-5 17 16,-2-3 20-16,1-7-15 16,0-4-14-16,9-4-4 0,6-5 6 15,4-4-10-15,5-2 0 16,1-3 3-16,2 0 0 15,0 0-6-15,0-5-23 16,6-7-214-16,9 0-173 16</inkml:trace>
  <inkml:trace contextRef="#ctx0" brushRef="#br0" timeOffset="27150.8604">23024 5937 70 0,'0'0'715'0,"0"0"-636"15,0 0-32-15,0 0 58 16,0 0 12-16,0 0-51 16,-28 49 8-16,28-49-7 15,4-11-28-15,16-13-1 16,5-10-14-16,-1-2-23 15,-3 2 6-15,-5 5-7 16,-8 5 0-16,-4 4 4 16,-4 6 2-16,0 4-6 15,0 7 3-15,0 3 7 16,-3 0-16-16,-16 16 6 16,-9 13 0-16,-7 12 5 0,2 9 1 15,3 1-5-15,7 3-1 16,6-1 1-16,6-7-4 15,11 0 3-15,0-3-1 16,8-6-3-16,16-4-3 16,7-10 6-16,5-10-1 15,3-12-34-15,-1-1-5 16,-6-9-31-16,-8-13-5 16,-13 2 23-16,-9-2 31 15,-2 3 23-15,-11 2 3 16,-12 4 0-16,2 6 10 15,-3 5-2-15,4 2-11 16,5 0 6-16,3 11-5 16,7 2-1-16,5-3 0 0,5-5-76 15,17-5-242-15,7 0-398 16</inkml:trace>
  <inkml:trace contextRef="#ctx0" brushRef="#br0" timeOffset="27409.4054">23315 5964 1005 0,'0'0'94'0,"0"0"-51"16,0 0-13 0,0 0 7-16,0 0 2 0,97-18-9 15,-67 33-29-15,-7 5 14 16,-9 6-15-16,-9 5-3 15,-5 1-3-15,-8-3 12 16,-16 0-4-16,-1-3 5 16,1-9-2-16,9-5 6 15,6-7-11-15,9-5-84 16,0-3-100-16,13-21-500 16</inkml:trace>
  <inkml:trace contextRef="#ctx0" brushRef="#br0" timeOffset="27583.5297">23569 5967 857 0,'0'0'115'0,"0"0"-40"15,0 0 23-15,0 0-33 0,-63 76 3 16,58-49-50-16,5-2-4 16,0-4-11-16,10-5 1 15,10-5-8-15,9-8-48 16,2-3-148-16,1-8-305 15</inkml:trace>
  <inkml:trace contextRef="#ctx0" brushRef="#br0" timeOffset="27794.0816">23773 5852 894 0,'0'0'151'0,"0"0"-106"0,0 0 38 16,0 0-8-16,97 0-42 15,-75 26 2-15,-1 11-18 16,-4 6-14-16,-8 3 14 16,-8 3-5-16,-1-1-10 15,-12 0 11-15,-13-4-13 16,-5-2-24-16,-3-2-129 16,-4-5-285-16</inkml:trace>
  <inkml:trace contextRef="#ctx0" brushRef="#br0" timeOffset="28468.1175">22192 6749 729 0,'0'0'172'0,"0"0"-80"15,0 0-21-15,0 0 30 16,0 0-59-16,0 0-7 16,69-14-14-16,-59 29-17 15,-1 9 4-15,-9 4-8 16,0 2 0-16,0 3 7 16,-16-3-4-16,-4-1 1 0,3-5-4 15,5-8 10-15,4-6-22 16,6-9 8-16,2-1-145 15,8-14-237-15</inkml:trace>
  <inkml:trace contextRef="#ctx0" brushRef="#br0" timeOffset="28651.3746">22401 6828 727 0,'0'0'175'16,"0"0"-107"-16,0 0 26 15,0 0-12-15,0 0-59 16,0 0 0-16,-56 72-12 16,59-63-11-16,14-2-5 0,4-7-172 15,1 0-234 1</inkml:trace>
  <inkml:trace contextRef="#ctx0" brushRef="#br0" timeOffset="28948.5499">22540 6936 806 0,'0'0'145'0,"0"0"-70"16,0 0 46-16,0 0-57 15,-44 85-6-15,40-59-8 16,4-3-31-16,0-7-7 16,0-3 3-16,16-8-13 0,5-5 8 15,2-1-8 1,3-17 4-16,-5-6-2 0,-6 1-2 15,-6 2 6-15,-9 4-8 16,0 3 1-16,-4 3-7 16,-13 3 8-16,0 5-4 15,-3 3 1-15,-1 0 0 16,3 0 0-16,0 1 0 16,6 4 1-16,0-3-46 15,8-2-73-15,1 0-137 16,3-11-394-16</inkml:trace>
  <inkml:trace contextRef="#ctx0" brushRef="#br0" timeOffset="29588.1147">22676 5276 755 0,'0'0'129'0,"0"0"-38"0,0 0-18 16,0 0 21-16,0 0-37 15,0 0-10-15,77-51-41 16,-56 51 1-16,-6 3-7 16,-2 16-15-16,-4 5 15 15,-7 5 0-15,-2 0 8 16,-2 1-2-16,-13-4-5 16,2-5 10-16,2-7-1 0,6-9-10 15,5-5-2 1,0 0-122-16,10-11-132 0,12-11-164 15</inkml:trace>
  <inkml:trace contextRef="#ctx0" brushRef="#br0" timeOffset="29785.8862">22990 5211 737 0,'0'0'111'0,"0"0"-8"16,0 0-26-16,0 0 40 15,0 0-55-15,-80 60-9 16,72-35-9-16,5-3-37 16,3 1 4-16,0-3-11 15,14-6-3-15,8-3-3 0,8-7-74 16,1-4-169-16,2-1-437 16</inkml:trace>
  <inkml:trace contextRef="#ctx0" brushRef="#br0" timeOffset="29961.1652">23156 5308 708 0,'0'0'266'0,"0"0"-220"16,0 0-27-16,0 0 81 0,0 0-61 16,0 0 0-1,20 84-37-15,-9-65 3 0,1-1-5 16,-5-2-173-16,-2-6-425 15</inkml:trace>
  <inkml:trace contextRef="#ctx0" brushRef="#br0" timeOffset="31184.5921">24203 5886 748 0,'0'0'142'0,"0"0"-79"15,0 0 4-15,0 0 1 16,0 0-26-16,0 0-11 15,-70 89-10-15,70-69-20 16,0-8 6-16,0-2-7 16,10-9-2-16,5-1 2 15,2 0 16-15,5-21 10 16,-4-6 0-16,-1-7-21 16,-6-2 11-16,-6-3-16 0,-5 3 0 15,0 10 2-15,0 4 4 16,0 8 21-16,-3 6-6 15,3 7-2-15,0 1 4 16,0 0-23-16,0 16-6 16,0 10 4-16,0 3 2 15,0 5 0-15,0-5-3 16,13-2 3-16,0-8-18 16,8-9-89-16,-1-10-211 15,2 0-264-15</inkml:trace>
  <inkml:trace contextRef="#ctx0" brushRef="#br0" timeOffset="31417.5653">24419 5755 706 0,'0'0'73'0,"0"0"-54"0,0 0-16 15,0 0 30-15,0 0 63 16,0 0-53-16,67 44-42 15,-59-24 14-15,-8 3-15 16,0 4 4-16,-9 1-4 16,-11-3 3-16,1-5 3 15,3-6-2-15,9-7-4 16,7-7-141-16,0 0-136 16,17-13-289-16</inkml:trace>
  <inkml:trace contextRef="#ctx0" brushRef="#br0" timeOffset="31617.8461">24629 5738 696 0,'0'0'165'15,"0"0"-22"-15,0 0-59 16,0 0-37-16,0 0-1 16,0 0-11-16,-62 84-5 15,58-53-13-15,4 0 0 16,0-4-13-16,19-4-1 15,11-8-3-15,4-5-8 16,12-8-11-16,-4-2-159 16,-9 0-262-16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8:55.48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2837 9806 494 0,'0'0'53'0,"0"0"-13"15,0 0-16-15,0 0 37 16,0 0-18-16,0 0 13 15,0 0 13-15,-5 0-50 16,5 0 3-16,0 0-19 16,0 2 9-16,0 5-20 15,14 0 17-15,10 6 9 0,7-1 8 16,9 0-25-16,11-3 19 16,9-2-9-16,4-4-4 15,5-3 3-15,7 0-10 16,0 0 0-16,0-3 8 15,4-3-1-15,0 1-7 16,2 5 9-16,7 0-8 16,2 0-1-16,0 0 0 15,3 0 3-15,0 4-11 16,2-3 8-16,-1-1 0 16,-1 0 0-16,-4 0 7 15,-7 0-8-15,-4 0 1 16,-6-3 0-16,-6 1-3 15,-1-1 0-15,-6 0 3 16,-4 1 4-16,-2-2 2 0,-10 3-12 16,-6-1 6-16,-7 0 0 15,-7 2 0-15,-6 0 1 16,-5 0-1-16,-5 0 0 16,-4 0 5-16,1-3-5 15,-2 3 11-15,0 0-8 16,3 0 9-16,-5-2-6 15,2 1-2-15,-1 1-4 16,-1 0 5-16,-1 0-14 16,3 0-52-16,0-5-161 0,-3-3-127 15</inkml:trace>
  <inkml:trace contextRef="#ctx0" brushRef="#br0" timeOffset="4642.9102">2921 11714 80 0,'0'0'133'0,"0"0"-77"15,0 0-45-15,0 0-2 16,0 0 10-16,0 0-2 0,0 0 50 16,-32-16-23-16,24 11-24 15,2 1 15-15,-2 3 2 16,-3-1 3-16,3 2 31 15,1 0-50-15,3 0 25 16,4 0-27-16,0 0-17 16,0 0-4-16,0 0 2 15,0 0 0-15,0 0-1 16,9 7 6-16,6-1-3 16,-1 0-2-16,3-1 7 15,0-1-6-15,6 0-1 16,3-1 5-16,1-1 4 15,3 1-2-15,1-2-4 0,3 1 1 16,2-2 2 0,5 0-1-16,2 0-5 0,-1 0 3 15,2-3 2-15,-2-4-2 16,1 2-1-16,-1-4-2 16,-2 3 4-16,0 0-6 15,-1 3 2-15,-3 1 0 16,0 0-4-16,3 1 8 15,-1 0-4-15,0 1 0 16,-4 0 5-16,-2 0-5 16,-2 0 0-16,-2 0 0 15,-2 0 0-15,1 0 2 0,3-2-1 16,3-1-1-16,0 3-1 16,3-3-2-16,1-1 2 15,1 0 1-15,3-2 1 16,-1-1-1-16,2 2 0 15,-3 1 1-15,0 1 7 16,-2-1-11-16,0 0 3 16,-4-1 0-16,1 0-3 15,-4-2 4-15,1-1-1 16,1-1 0-16,-2-2 16 16,7 1-16-16,-4-1 3 15,7 2-3-15,-3-3 15 0,-1 1-5 16,2 3 4-16,3-2-5 15,-2 2-4 1,1 1-1-16,3 3-4 0,-2-2 4 16,-1 4-7-16,1-1 8 15,-2-1-5-15,-3-1 3 16,-1 0 5-16,-4-1-12 16,0 0 4-16,-2-2 0 15,-3 1 6-15,3 2 1 16,-4-2-4-16,0 2 2 15,-2-1 5-15,1 3-7 16,-2-2-3-16,0 2 4 16,-2 0-2-16,-1 0 5 15,-4 0-4-15,-3 1-1 16,0 0 3-16,-3-1 4 16,-5 2-2-16,-1 0 1 0,-1 1 23 15,1 0-28-15,-2-2 9 16,2 2-10-16,0 0 4 15,0 0-10-15,2 0 4 16,-1 0 0-16,5 0-4 16,-1 0 6-16,1 0-4 15,2 0-59-15,0 0-101 16,-6 0-105-16</inkml:trace>
  <inkml:trace contextRef="#ctx0" brushRef="#br0" timeOffset="11744.6447">3314 12746 429 0,'0'0'53'16,"0"0"-13"-16,0 0 47 16,0 0 8-16,0 0-31 0,0 0 29 15,0 0-60-15,0 0 21 16,-25-32-25-16,25 30 3 16,0 2 3-16,0 0-33 15,0 0 6-15,0 0-7 16,0 0 6-16,0 0-11 15,0 0 4-15,0 9 0 16,2-1 0-16,4 2 2 16,0-3-2-16,-2 2 5 15,5-2 3-15,-3 0-8 16,0-1 0-16,5 1 1 16,0-2 5-16,1 0-3 15,3 2-3-15,-1-3 5 0,2 0 5 16,0 0-8-16,2 1-2 15,-1-3 3-15,1-2 6 16,-5 0-4-16,0 0-3 16,-2 0 2-16,-1 0 4 15,-4-2 5-15,-1-5-6 16,-1 3 8-16,-2-1 4 16,1-1-13-16,-2 2 10 15,2-2-16-15,2-1 5 16,-2 2-6-16,1-2 1 15,1 1-12-15,1 0-11 16,1-1-98-16,1 2-108 0,0-3-89 16</inkml:trace>
  <inkml:trace contextRef="#ctx0" brushRef="#br0" timeOffset="12986.0572">5419 12682 572 0,'0'0'79'0,"0"0"16"15,0 0-4-15,0 0 42 16,0 0-65-16,0 0 7 15,-33-28-44-15,33 28 3 16,0 0-18-16,0 0 2 16,0 0 6-16,0 0-22 15,0 0-2-15,0 0 0 16,0 6 3-16,0 10-3 16,5 2 1-16,4 2 1 0,3-3 6 15,0 1-6 1,2-2-2-16,2-6 4 0,1 1 7 15,0-6-9 1,1-2 5-16,0-3-7 0,0 0 12 16,2 0-12-16,-2-11 5 15,2-1 3-15,-4-4-6 16,-1 4 2-16,-4-2-4 16,2 3 4-16,-7 2-13 15,0 5 11-15,-3 0-2 16,-2 3 7-16,-1-1-5 15,0 2 12-15,0 0-2 0,0 0-10 16,0 0 7 0,0 0-7-16,0 0-1 0,0 0-1 15,0 0 5-15,1 0-5 16,-1 0 0-16,0 0-6 16,0 0 3-16,0 0-19 15,0-1-8-15,0 1 2 16,0 0-29-16,0 0 9 15,0 0-23-15,0 0-4 16,0 0-56-16,0 0-26 16,0 0-115-16</inkml:trace>
  <inkml:trace contextRef="#ctx0" brushRef="#br0" timeOffset="29404.9659">10200 12956 553 0,'0'0'64'0,"0"0"-36"16,0 0-23-16,0 0 2 15,0 0 47-15,0 0 0 16,0 0-1-16,0 0-53 15,16 19 22-15,5-11-3 16,7-2-14-16,3 2 20 16,8-3-18-16,8-3-4 15,6 0 33-15,10-2-21 16,5 0 8-16,6 0-3 0,-2-2-15 16,8-5 13-16,0 0-18 15,0 0 0-15,-2 4 13 16,4-2-8-16,0 1-1 15,7-1 25-15,3 2-26 16,2-6 5-16,2 3-8 16,3-5 0-16,1-1-2 15,-1-2 8-15,-5 0-6 16,-6 0 0-16,-12 2 4 16,-12 2-7-16,-14 3 3 15,-15 3 0-15,-15 1 0 16,-11 3 2-16,-4-2-2 15,-3 2 0-15,-1 0 5 0,0 0-6 16,1 0 1 0,-2 0 0-16,3 0 2 0,-1 0-2 15,1 0-1-15,1 0-64 16,2 0-180-16,-5 0-291 16</inkml:trace>
  <inkml:trace contextRef="#ctx0" brushRef="#br0" timeOffset="33363.8858">14830 13034 375 0,'0'0'22'0,"0"0"7"16,0 0-26-16,0 0 27 0,0 0-17 15,0 0 61 1,0 0 3-16,-68 25-65 0,82-23 6 16,14-2 7-16,10 0 20 15,11 0 32-15,13-7-52 16,16-4 13-16,11-1-24 16,7 1-2-16,4 0 24 15,1 2-36-15,2-1 0 16,0 0 8-16,3-4 9 15,-3-2-16-15,4 0-1 16,-8-2 6-16,-7 0-5 16,-8 3-1-16,-10 1 3 15,-6 3-4-15,-15 0 14 16,-11 5-8-16,-14 2-5 16,-12 1 0-16,-8 2-9 0,-6-2 13 15,-1 3-4 1,-1-2 0-16,0 1 6 0,0 1-6 15,2-2 0-15,8 2-16 16,5 0-32-16,6 0-131 16,-3-11-238-16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6:59:38.77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12868 4325 53 0,'0'0'42'0,"0"0"-36"16,0 0-6-16,0 0 0 15,0 0 0-15,0 0 18 16,0 0 0-16,-17-63 39 16,6 48-44-16,-1 2-6 0,-2 0 5 15,-2 1-9-15,4 2 1 16,-1 3 21-16,2 0-14 16,2 4-7-16,-4 1-4 15,3 2-7-15,-2 0-12 16,0 0-10-16,-1 0 10 15,3 0 19-15,0 0 9 16,1-5 20-16,-5 1-21 16,-1-1-3-16,-4-4 18 15,-3 1 4-15,1-4-16 16,-3-1 54-16,6 6 8 16,0-4-21-16,2 4 7 0,4 1-23 15,0 1 58-15,3 4-42 16,3-1-1-16,3 1 19 15,0 1-14-15,3-2-18 16,0 2 2-16,0 0-39 16,0 0-2-16,0 0-7 15,9 0 8-15,12 0 66 16,7 0-38-16,8 0-10 16,7 2 23-16,8 1-41 15,9-2 23-15,7 2-11 16,3-1-9-16,6 0 5 15,2 1-6-15,0-1-2 0,-4 1 3 16,-9 1 10-16,-9 1-14 16,-8-3 1-16,-10-2 0 15,-11 0-16-15,-11 3-5 16,-8-3-90-16,-7 0-52 16,-1 0-21-16,0 0-2 15</inkml:trace>
  <inkml:trace contextRef="#ctx0" brushRef="#br0" timeOffset="1584.3476">17816 2358 493 0,'0'0'239'15,"0"0"-223"-15,-79 34 37 0,47 2 20 16,1 11 4-16,1 9 17 16,5 8-49-16,9-2 15 15,8-1-18-15,8-3-38 16,0-4 17-16,18-6-21 15,9-5 7-15,11-9-15 16,7-9 8-16,9-8-86 16,9-10-66-16,2-7-38 15,4-10-197-15</inkml:trace>
  <inkml:trace contextRef="#ctx0" brushRef="#br0" timeOffset="1871.0699">18352 2458 836 0,'0'0'86'0,"0"0"-24"16,0 0-31-16,0 0 13 15,0 0 13-15,0 0-45 16,60-23 52-16,-14 11-35 0,2 3-21 16,-3 4-10-16,-9 5 2 15,-8 0-108-15,-11 0-79 16,-7 7-20-16,-10 3-5 16,0 3-121-16</inkml:trace>
  <inkml:trace contextRef="#ctx0" brushRef="#br0" timeOffset="2056.9352">18590 2464 214 0,'0'0'192'15,"0"0"-53"-15,0 0 23 16,0 0-50-16,0 0-42 16,0 0-14-16,-27 44 4 15,24-17 11-15,1 9 8 16,2 3-31-16,-3 4-9 16,1-2 0-16,0-2-26 0,0-1 5 15,0-4-18-15,2-4 0 16,0-6-9-16,0-5 6 15,8-5-85-15,9-14-176 16,2 0-229-16</inkml:trace>
  <inkml:trace contextRef="#ctx0" brushRef="#br0" timeOffset="2838.5472">18712 2820 634 0,'0'0'120'0,"0"0"-87"16,0 0 55-16,0 0 51 0,0 0-40 16,0 0-42-16,85-48 1 15,-52 28-52-15,-3-3 8 16,-7 3-5-16,-4 3 7 16,-10 7-16-16,-8 5 4 15,-1 5 2-15,0 0 24 16,0 0-29-16,-12 3 1 15,-3 13 2-15,-1 4 8 16,7 2-15-16,3 0 3 16,6-3 0-16,0-4-8 15,4-4 9-15,12-3-1 16,10-8 0-16,4 0 3 16,4-11-3-16,4-11 0 15,-1-6 0-15,-6-3 9 0,-4-1-5 16,-9 3 0-16,0 0-4 15,-11 4 13-15,-4 6-19 16,-3 0 6-16,0 10 0 16,0 4 20-16,0 5-19 15,-6 0 9-15,-1 8-10 16,-3 15 7-16,0 6-9 16,4 3 2-16,5 2 0 15,1-2-11-15,0-4 18 16,0-2-7-16,12-7 0 15,4-5-2-15,4-5-3 0,4-9-1 16,5 0 6 0,1-9 4-16,3-11-4 0,0-7 0 15,0-1 8 1,-3-4-7-16,-4-3-1 0,-3-3 0 16,-9-5 9-16,-2-2-10 15,-2 0 7-15,-6 1-6 16,0 5 0-16,1 6 6 15,-4 9-9-15,-1 9 3 16,2 8 0-16,-2 5 12 16,0 2-12-16,0 0 0 15,0 5-4-15,0 20-5 16,0 15 8-16,0 15 1 16,-3 1 0-16,-6 2 4 0,5-5 1 15,2-12-4 1,2-4 7-16,0-8 0 0,8-8-8 15,11-6 0-15,8-8 4 16,7-2-9-16,11-5 5 16,13 0-3-16,6-12-82 15,2-2-291-15</inkml:trace>
  <inkml:trace contextRef="#ctx0" brushRef="#br0" timeOffset="3273.0222">20217 2955 657 0,'0'0'75'0,"0"0"-45"0,0 0 24 16,0 0 46-16,0 0 4 16,0 0-48-16,18-7 5 15,-3-3-54-15,-2-2 1 16,-2 0-16-16,-2 0 8 16,-2-2-15-16,-1 0-29 15,-1-1-105-15,-4-2-20 16,-1 5-184-16</inkml:trace>
  <inkml:trace contextRef="#ctx0" brushRef="#br0" timeOffset="4456.9427">20186 2911 889 0,'0'0'149'0,"0"0"-116"16,52-88 10-16,-22 50 16 16,0-1 1-16,0-3-25 15,-4-4-29-15,-5 2 12 16,-10 3-15-16,-7 5 3 16,-4 11 15-16,0 6-13 15,-4 14 4-15,-7 5-12 0,-7 10 9 16,-4 24-6-16,-1 10 1 15,6 6-4-15,6-1 0 16,11-3-2-16,0-7 2 16,6-8 0-16,14-6-1 15,4-8-8-15,4-11 7 16,6-6 2-16,5-9-1 16,4-23 6-16,3-9-5 15,-4-6 0-15,-7-3 6 16,-10-4-8-16,-12 0 2 15,-4 3 0-15,-9 8 1 0,0 8 9 16,0 14-10-16,0 8 1 16,0 10 7-16,0 3 4 15,0 0-12-15,-3 1 0 16,-1 21-3-16,-1 14 7 16,2 11-4-16,1 3 0 15,2 0 5-15,0-2-8 16,0-4 3-16,0-7 0 15,0-3 3-15,0-10 5 16,-1-7-8-16,0-5 0 16,1-7 2-16,0-5-11 15,0 0 9-15,0-7 0 16,9-14 5-16,13-9-1 16,3-1-8-16,2 8 4 15,-3 9-39-15,-3 9 34 0,0 5-21 16,-3 6 10-16,-2 12 16 15,1 0-6-15,-4 0 6 16,2-1 0-16,-2-7 5 16,0 1-11-16,0-7 6 15,2-4 0-15,1 0 0 16,2 0 7-16,-2-7-7 16,1-3 0-16,-7 3 11 15,-4 2-20-15,-3 5 9 16,-3 0-14-16,0 2-7 15,0 17-2-15,-7 1 23 16,-2 4 0-16,2 0 5 0,4-4-4 16,3-3-1-16,0-7 0 15,0-4-3-15,11-6-2 16,4 0 5-16,8-8 12 16,2-12-11-16,-1-3 12 15,-6-1-13-15,-5 0-43 16,-8 3 6-16,-5 3-22 15,0 3-5-15,-5 4 5 16,-10 4 4-16,3 5 55 16,-2 2 0-16,4 0 0 15,3 14-10-15,1 0 12 16,6 3-2-16,0-2 0 16,0 0 4-16,10-4 13 0,6-2-17 15,1-5 5-15,1-4 14 16,3 0-11-16,1-5 26 15,1-11-8-15,1-5-17 16,0-1 18-16,2-4-8 16,-2-2-10-16,-2-2 17 15,-5-1-22-15,-3-4 6 16,-7 5 37-16,-4 5-4 16,0 8 13-16,-3 12-30 15,0 5-2-15,0 0-15 16,0 13-9-16,0 13 0 15,0 6 1-15,0 2 10 0,0-3-12 16,0-3 1-16,6-5-13 16,0-9-112-16,-3-9-253 15</inkml:trace>
  <inkml:trace contextRef="#ctx0" brushRef="#br0" timeOffset="4617.5221">20753 2525 964 0,'0'0'15'15,"0"0"7"-15,0 0-30 16,85 40 8-16,-24-29-30 16,9-3-237-16</inkml:trace>
  <inkml:trace contextRef="#ctx0" brushRef="#br0" timeOffset="5236.118">22535 2375 842 0,'0'0'126'0,"0"0"-119"16,0 0 22-16,-9 94 55 16,3-41 8-16,2 4-31 15,2 1-27-15,2-1 4 0,0-7-30 16,-1-8-7 0,1-10 16-16,0-12-13 0,0-11-4 15,-2-4 4-15,1-5 4 16,-4-5 16-16,1-19 7 15,-1-13-22-15,-3-11-18 16,8-15 2-16,0-7-10 16,0-12-19-16,0 2-27 15,10 17 32-15,3 11 7 16,5 21 24-16,0 14 4 16,1 10 1-16,4 7-5 15,-2 0 0-15,1 21-1 16,0 13 1-16,-7 10 11 15,-8 10-10-15,-7 4 32 0,-5 0-31 16,-18-7 18-16,1-10-13 16,3-5-7-16,7-9-1 15,6-10-88-15,6-10-251 16,0-7-458-16</inkml:trace>
  <inkml:trace contextRef="#ctx0" brushRef="#br0" timeOffset="6208.8611">22817 2689 511 0,'0'0'380'16,"0"0"-285"-16,0 0-25 0,0 0 9 16,0 0 3-1,0 0-65-15,-55 90 29 0,58-75-42 16,13 0 1-16,2-4 5 15,-1-4-3-15,2-4 2 16,-1-3-9-16,-1 0 7 16,3-14-1-16,-6-6-6 15,-8-4-8-15,-3 1 4 16,-3-2-29-16,-8 2 3 16,-13 4 13-16,0 7-15 15,0 7 28-15,2 5 1 16,4 0 2-16,2 15-6 15,4 1 14-15,2 1 2 16,6-1 31-16,1-2-31 0,0-2 20 16,15 0-29-16,9-7 0 15,6-5 23-15,6 0-19 16,4-3 1-16,2-14 2 16,-2 0 0-16,2-6-3 15,-5 0-4-15,-4 1-1 16,-5-2-8-16,-6 1 16 15,-5 1-7-15,-5 0 2 16,-5 5 12-16,-4 2-12 16,-3 5 10-16,0 6-7 15,0 2 42-15,0 2-47 16,-6 0 5-16,-10 11-7 16,-2 11 13-16,-1 5-19 0,1-1 8 15,6 3 0-15,4-5-3 16,7-2 3-16,1-1 0 15,0-4-1-15,0-2 9 16,10-5-14-16,7-3 6 16,-1-4-5-16,4-3-1 15,8-2 12-15,0-12-2 16,2-5-3-16,-2-1 7 16,-5 4-9-16,-2-1 1 15,-2 6 0-15,-6 3-7 16,2 6 9-16,-4 2-2 15,-1 0 0-15,2 4-9 0,-3 12 8 16,-1 2 1-16,-5 3 0 16,-3 2-4-16,0-3 5 15,0 2-1-15,-7-6 0 16,5-4-31-16,0-7-11 16,2-5-33-16,0-2-4 15,8-17 66-15,8-4-23 16,4-5 36-16,-3 6-7 15,1 0 10-15,-3 5-3 16,3 3 12-16,-2 2-6 16,1-2 62-16,2 1-43 15,-1 1 13-15,1-3 15 16,-1-1-46-16,-2-3 11 16,-3 2 7-16,-4-2-15 15,-2-1 8-15,-3 0-14 0,-4-2-3 16,0 1-1-16,0 1 14 15,0-1-22-15,-4 1 8 16,-9 4-83-16,-3 6-48 16,0 6-168-16,6 4-272 15</inkml:trace>
  <inkml:trace contextRef="#ctx0" brushRef="#br0" timeOffset="6312.0858">23721 2674 505 0,'0'0'87'16,"0"0"-87"-16,0 0-138 0</inkml:trace>
  <inkml:trace contextRef="#ctx0" brushRef="#br0" timeOffset="10571.676">16158 14543 436 0,'-88'29'19'0,"4"0"-5"15,3-1-7-15,8-5-7 16,15-7 27-16,14-5 57 15,16-6 48-15,15-4-32 16,11 2-83-16,2 0-7 16,6 1 4-16,24 2 14 15,19-3 25-15,21-2-7 16,25-1 22-16,24 0-27 16,30-9-18-16,27-11 35 15,28-2-39-15,26-4-3 16,13-6 11-16,26 1-21 15,23-5-1-15,24 0-5 0,20-3 13 16,20-1-20-16,13 2 16 16,8 3-9-16,7 4 0 15,5 3 8-15,-12 4-12 16,-16 4 4-16,-23 3 0 16,-33 5-1-16,-41 4 1 15,-38 2-1-15,-42-1-5 16,-44 1 3-16,-35-1-7 15,-35-3 10-15,-33-1-83 16,-28-6-14-16,-21-3-168 16,-54-6-331-16</inkml:trace>
  <inkml:trace contextRef="#ctx0" brushRef="#br0" timeOffset="12018.8881">15096 14275 287 0,'0'0'343'15,"0"0"-292"-15,0 0 4 16,0 0-29-16,54 75 64 15,-21-64-3-15,7-5-7 0,12-4-9 16,10-2-65-16,9-2 38 16,11-18-8-16,6-7-28 15,5-11 32-15,1-9-33 16,1-6 1-16,1-7 5 16,-4 0-8-16,1-2-5 15,-1-5 0-15,2-2 8 16,0-4-8-16,-1-2 0 15,-2 5 0-15,-3-3-3 16,-3 5 10-16,-3-1-14 16,-8 3 6-16,-2 1 1 15,-7 0-4-15,-2-1 9 16,-2-2-5-16,-1-1 6 0,-1-2-2 16,-2-1-4-1,1-4 0-15,2-9 0 0,3-3-3 16,2-9 3-16,1 2 0 15,1-2-5-15,0 5 13 16,5 5-8-16,3 10 0 16,2 8-3-16,-1 8-9 15,-2 7 15-15,-2 4-3 16,0 2 0-16,2 1 9 16,4 1-13-16,4-3 4 15,4 1 0-15,9-2 2 16,6 3 0-16,8 8-2 15,2 7 0-15,2 7 4 16,-2 8-11-16,0 9 7 0,-5 6 0 16,-1 2-10-16,-3 2 12 15,-4 15-2-15,4 4 0 16,1 7 10-16,4 6-15 16,1 3 5-16,2 5 0 15,-3 4-2-15,0 3 2 16,-3 6 0-16,-2 3-3 15,-7 9 9-15,-2 2-6 16,-3 3 0-16,-5-5 0 16,-3-2 8-16,5-5 1 15,-2 0-9-15,5-4 0 16,-3-1 4-16,-1-2-4 16,-3-6 0-16,-1 0 6 0,0-2-3 15,-5-2-2 1,1-4-1-16,-5-5 22 0,1-5-10 15,1-3-4-15,1-8-7 16,-1-1 2-16,2-6 17 16,7-4-14-16,4-4 2 15,6-3 4-15,1 0-6 16,1 0-6-16,1-4 0 16,0 0 1-16,0 0 9 15,-3 1-4-15,-5 3-5 16,-2 0 8-16,-5 0 3 15,-3 0-12-15,-4 0 0 0,-1 0 2 16,-1 0-14-16,-4 0 24 16,-5-4-12-16,-8-1 0 15,-7 0 0-15,-8-2-11 16,-10 2 11-16,-9 2-81 16,-11-1-28-16,-11-3-219 15,-8-4-243-15</inkml:trace>
  <inkml:trace contextRef="#ctx0" brushRef="#br0" timeOffset="13468.3935">15113 15886 466 0,'0'0'126'0,"0"0"-83"16,0 0-20-16,0 0 57 15,0 0 6-15,0 0 7 16,-64-7-40-16,62 7-50 16,2 0 8-16,0 0 13 15,8 1 21-15,16 3 38 16,12-2-41-16,14-2-7 16,19 0 20-16,20-9-45 15,25-10 16-15,17-3-15 16,20-3-10-16,4 1 24 0,1 2-19 15,2 2-2-15,0 2 8 16,1 3-3-16,-3 1-10 16,-6 2 1-16,-14 2 0 15,-13 3-5-15,-16 1 9 16,-17 5-4-16,-13-1 4 16,-13 2 4-16,-13 0-8 15,-12 0 0-15,-14 0 5 16,-10 0-14-16,-10 0 9 15,-4 0 0-15,-1 0 3 0,0 0-3 16,-10-1-11-16,-12-2-100 16,-7 1-66-16,-1-4-105 15,3-5-144-15</inkml:trace>
  <inkml:trace contextRef="#ctx0" brushRef="#br0" timeOffset="13772.3788">17192 15465 643 0,'0'0'145'0,"0"0"38"16,0 0-112-16,0 0 7 15,0 0-35-15,0 0-8 16,24-14-2-16,13 14-10 0,7 7 2 16,0 5-24-16,-2 5 9 15,-1 4-8-15,-4 4 10 16,-6 8-11-16,-10 6-1 15,-12 4 14-15,-9 7-13 16,-14 3-1-16,-25 1 6 16,-15 0 12-16,-13 0-10 15,-11-1-3-15,-4-3 1 16,4-7 3-16,13-10-9 16,16-12 0-16,22-16-7 15,19-5 5-15,8-22-86 16,22-26-390-16</inkml:trace>
  <inkml:trace contextRef="#ctx0" brushRef="#br0" timeOffset="15002.5981">18450 10647 545 0,'0'0'36'15,"0"0"8"-15,0 0-6 16,0 0-22-16,0 0 34 0,0 0 9 15,-8 49 1 1,5-10 9-16,3 9 15 0,0 11-66 16,0 7 41-16,8 11-12 15,5 11-23-15,1 10 39 16,5 14-39-16,2 13 4 16,6 7-5-16,3 9-4 15,1 0-6-15,-1 1-13 16,0 4 0-16,-1 6 18 15,0 17-8-15,-3 10-10 16,-2 11 25-16,-4-1-8 16,-2-14-17-16,-5-10 0 15,2-13 4-15,-4-4-14 16,-1 2 10-16,-6-3 0 16,-4 1 6-16,0-8 10 0,0-7-19 15,-1-4 3-15,-5-9 0 16,-1-4 1-16,7 1 9 15,0-3-8-15,0-6-2 16,0 0 3-16,0-10-5 16,10-5 2-16,-3-6 0 15,1-4-3-15,1-7 5 16,0-3-2-16,0-7 7 16,0-7 0-16,-2-3-7 15,2-10 0-15,-3-6 1 16,0-10-4-16,-4-10 6 15,-2-11-3-15,0-2 0 0,0-7 7 16,0 0-7-16,-2-4 0 16,-6-13-15-16,-5-8 1 15,0-1-36-15,2-5-11 16,-1 1-64-16,3-2-196 16,2 0-102-16</inkml:trace>
  <inkml:trace contextRef="#ctx0" brushRef="#br0" timeOffset="16717.9549">18770 16375 588 0,'0'0'199'15,"0"0"-88"-15,0 0 63 16,0 0-79-16,0 0-9 15,0 0-17-15,0 0-53 16,11-51-4-16,17 43-3 16,5 7 3-16,3 1 4 15,-2 1-16-15,-4 19 2 16,-5 5-11-16,-8 9 16 16,-10 4-7-16,-7 3 0 15,0 0 11-15,-16-2-12 0,-5-7 1 16,-3-6 0-16,3-11 6 15,6-6-2-15,4-9-3 16,6 0-1-16,5-18-35 16,1-9-218-16,24-8-114 15,10-3-288-15</inkml:trace>
  <inkml:trace contextRef="#ctx0" brushRef="#br0" timeOffset="16968.4143">19191 16346 703 0,'0'0'218'0,"0"0"-86"16,0 0-43-16,0 0-15 16,0 0 4-16,0 0-55 15,-88 10 14-15,73 7-28 16,2 5 3-16,3 4 2 16,3 3-9-16,4 2-5 15,3 0 0-15,0-3 0 16,8 0-1-16,10-5 5 15,4-2-4-15,5-9 0 16,1-5-13-16,5-7 2 16,1 0-68-16,2-8-102 15,-5-11-106-15,-5-4-320 16</inkml:trace>
  <inkml:trace contextRef="#ctx0" brushRef="#br0" timeOffset="18320.6081">15874 14151 494 0,'0'0'95'0,"-53"75"6"16,19-19-53-16,-3 6 17 16,1 2 39-16,5 0-38 15,9-3-19-15,12-7-42 16,10-13 0-16,2-14-10 15,28-15-3-15,10-12-46 16,12-10-49-16,3-27-125 0,-2-13-355 16</inkml:trace>
  <inkml:trace contextRef="#ctx0" brushRef="#br0" timeOffset="18551.9486">16224 13989 628 0,'0'0'112'0,"0"0"-67"15,-25 102 32-15,20-53-7 16,1 6 11-16,-2 5-11 0,-1 3-64 16,-1-5 10-16,2-4-16 15,1-11 2-15,4-10-9 16,1-13-38-16,3-12-117 15,14-8-13-15,5-15-141 16</inkml:trace>
  <inkml:trace contextRef="#ctx0" brushRef="#br0" timeOffset="18802.0929">17037 13626 472 0,'0'0'52'0,"0"0"18"0,0 0 65 16,-13 104-43-16,-2-46-23 16,0 9 11-16,1 7-17 15,3 3-48-15,3 1 10 16,-1 0-22-16,1-8 1 16,3-10-2-16,2-15-2 15,3-18-20-15,0-15-46 16,11-12-74-16,6-10 24 15,4-28-118-15</inkml:trace>
  <inkml:trace contextRef="#ctx0" brushRef="#br0" timeOffset="19302.8112">18041 12980 470 0,'0'0'31'16,"-24"99"44"-16,5-24 8 16,-1 11-25-16,-1 10 22 15,2 6-37-15,1 1-6 16,-3 2-25-16,2-10-1 16,2-11-6-16,8-13-5 0,6-23-3 15,3-17-6-15,2-22 2 16,19-9-32-16,12-29 10 15,8-26-95-15,4-20-84 16</inkml:trace>
  <inkml:trace contextRef="#ctx0" brushRef="#br0" timeOffset="19518.2357">18406 13072 421 0,'0'0'59'15,"-37"132"19"-15,20-42 29 0,3 8-53 16,-3 1-2-16,5 0 6 16,1-2-37-16,3-8-11 15,3-11-10-15,5-13 2 16,0-16-12-16,0-13-39 16,7-15-73-16,10-21-66 15,6-9-102-15</inkml:trace>
  <inkml:trace contextRef="#ctx0" brushRef="#br0" timeOffset="19708.5258">18659 13618 599 0,'-36'81'68'0,"6"3"9"15,-2-4-38-15,3-10 35 16,3-11-52-16,4-8-1 15,8-5-21-15,7-12-7 16,5-8 5-16,2-13-125 16,0-13-28-16,2-8-196 15</inkml:trace>
  <inkml:trace contextRef="#ctx0" brushRef="#br0" timeOffset="19879.0583">18648 13869 693 0,'-37'74'25'0,"1"-2"18"15,8-3-12-15,1-3-14 16,4-2-12-16,4-1-10 16,4-7-26-16,2-10-298 15</inkml:trace>
  <inkml:trace contextRef="#ctx0" brushRef="#br0" timeOffset="40555.9485">11998 12160 618 0,'0'0'75'0,"0"0"-8"16,0 0-54-16,0 0 80 16,0 0-13-16,0 0-48 15,0 0 21-15,-23 7-52 16,23-1 12-16,10 3 10 15,11 0-17-15,10 1 26 0,9 0 22 16,11 0-49 0,9-5 16-16,10-1-2 0,8 1-17 15,8-3 32-15,8-1-30 16,8-1 3-16,3 0-7 16,-2 0 13-16,-4 0-13 15,-4 0 0-15,-4 0 1 16,-3-1-1-16,-5-1 0 15,-2-3 1-15,-6 5-4 16,-5 0 18-16,-5 0-15 16,-10 0 0-16,-9 0 10 15,-11 0-20-15,-6 0 22 16,-9 0-12-16,-7 0 0 16,-7 0 11-16,-3 0-22 0,-3 0 11 15,0 0 0 1,0 0 5-16,0 0-5 15,0 0-2-15,0 0-48 0,0 0-130 16,0-6-287-16</inkml:trace>
  <inkml:trace contextRef="#ctx0" brushRef="#br0" timeOffset="48118.4847">9099 8927 489 0,'0'0'100'0,"0"0"-90"0,0 0 1 15,0 0 79-15,85 1 16 16,-38-10-34-16,11-2 13 16,10-3-59-16,10 0 12 15,2 1 13-15,8 1-44 16,-2-1 11-16,-3 2-18 15,-3-1 0-15,-8 2 2 16,-4 0 12-16,-7 0-14 16,-10 1 0-16,-8 0-19 15,-14 1-83-15,-17 3-99 16,-12 1-57-16</inkml:trace>
  <inkml:trace contextRef="#ctx0" brushRef="#br0" timeOffset="48543.9139">9253 8964 489 0,'0'0'154'16,"0"0"-149"-16,0 0-5 0,0 0 22 15,0 0 66-15,86 0 28 16,-38-10-31-16,8-7-30 16,9-3-2-16,3-2-47 15,1 1 24-15,-2 2-30 16,-6 3 0-16,-10 3 3 15,-11 5 4-15,-13 1-7 16,-11 7 0-16,-8 0 7 16,-7 0-15-16,-1 0 8 15,0 0 0-15,0 0 5 16,0 0 7-16,-4 0-8 16,-1 0-4-16,2 0 14 15,0 0-26-15,3 0 12 0,0 0-82 16,0 0-41-16,0 0-99 15,0-2-232-15</inkml:trace>
  <inkml:trace contextRef="#ctx0" brushRef="#br0" timeOffset="50253.8759">10612 13866 710 0,'0'0'8'16,"0"0"6"-16,0 0-12 15,0 0 27-15,0 0 132 16,0 0-116-16,-2 0-30 16,2 0-3-16,9 0 4 15,6-2 19-15,3-1-10 16,4 0-16-16,2 1-2 15,3-2 5-15,1 1-11 0,5-4 10 16,0 1 5-16,3-3-15 16,-1-1-1-16,0-2 6 15,2 3-10-15,-3-2 5 16,-3 2-1-16,-5 4 28 16,-11 0-23-16,-6 4-5 15,-6 0 0-15,-1 1 8 16,0-2-16-16,1 1 19 15,0-1-4-15,0 0 14 16,3 0-12-16,-2-1-5 16,3 1-4-16,1-2 8 15,-2 1-17-15,2 1 9 0,-2 1-11 16,3-1-9-16,-3 2-104 16,-5 0-144-16,-1-1-402 15</inkml:trace>
  <inkml:trace contextRef="#ctx0" brushRef="#br0" timeOffset="54018.6265">12472 13246 141 0,'0'0'66'0,"0"0"-62"16,0 0 26-16,0 0 33 15,0 0 21-15,0 0-33 0,0 8-35 16,0-8 8-16,0 0 17 15,0 0-26-15,0 0 15 16,0 0-16-16,0 0 13 16,0 0 6-16,0 0-27 15,0 0 19-15,0 1-10 16,0 1-15-16,1-1 27 16,-1 1 3-16,2-1-18 15,-2 2 2-15,1-1-6 16,2 3 27-16,0-2 23 15,-2 0-49-15,2 0 30 16,0 4-16-16,0-1-21 0,0-2 18 16,0 3-15-1,3 0 7-15,0-2-2 0,0 3-1 16,0-3 14-16,0 0-18 16,2 2-5-16,0-2 14 15,1-1-12-15,1 1-2 16,0-2 15-16,-1 1-7 15,3-2 1-15,-1 0-9 16,2-1 0-16,-1 1 16 16,1-2-13-16,1 0 10 15,2 0-10-15,-3 0 7 16,1 0-3-16,1 0-7 16,-1 0 0-16,-3 0 3 15,4 0-3-15,-3 0 0 16,0 0-3-16,-2 0 14 0,1 0-9 15,-1 0-2-15,0 0-1 16,2 0-4-16,0 0 10 16,0 0-3-16,2 0-2 15,-1-2 4-15,1-1-3 16,-1 2-1-16,-2 0 0 16,3-1-3-16,-3 2 4 15,-1-2-1-15,2 2 0 16,-1 0 3-16,-1-3-3 15,2 3 0-15,-2-3 5 16,-1 1-9-16,2-1 9 16,-2 0-5-16,1 2 0 0,0 1 6 15,-1-4-16-15,1 1 12 16,0 0-2-16,2 0 8 16,-2 2 2-16,4-2-10 15,-2 2 0-15,1 0 8 16,-3-2-11-16,3 1 3 15,-2-1 0-15,-3 1-1 16,2-1 9-16,0 0-8 16,-2 0 2-16,-2 2 9 15,0-3-11-15,1 1 3 16,-1 1 1-16,0 0 13 16,1 0-14-16,0-2 5 15,0 2-8-15,-1-3 14 0,2 5-9 16,-4-2-5-1,1 1 0-15,-1-1 0 0,-1 1 4 16,0 1 3-16,0 0-7 16,-1 0 12-16,-2 0-13 15,1 0 1-15,-1 0 0 16,0 0 3-16,0 0-3 16,0 0 0-16,1 0 0 15,-1 0 11-15,0 0-16 16,0 0 5-16,0 0 0 15,0 0-3-15,0 0 3 16,0 0 0-16,0 0-2 16,0 0 16-16,0 0-21 15,0 0 7-15,0 0 0 0,0 0-17 16,0 0 8-16,0 0-38 16,0 0-35-16,0 0-144 15,-5 1-76-15</inkml:trace>
  <inkml:trace contextRef="#ctx0" brushRef="#br0" timeOffset="57269.1282">12716 8754 358 0,'0'0'215'0,"0"0"-178"15,0 0-32-15,0 0 89 16,0 0-3-16,0 0 34 16,0 0-33-16,22 6-62 15,-7-6 27-15,-1 0-31 16,2 0-24-16,1-3 16 16,5 3-18-16,0 0-20 15,-1 0-192-15,-2 0-408 16</inkml:trace>
  <inkml:trace contextRef="#ctx0" brushRef="#br0" timeOffset="59435.9665">10501 13816 376 0,'0'0'182'0,"0"0"-159"16,0 0-18-16,0 0 48 16,0 0 16-16,0 0-27 15,34-20-20-15,-14 20-18 16,5-3 39-16,6 3-15 15,5 0-1-15,6 0 39 16,6-2-66-16,4 0 21 16,1-2 13-16,3-1-31 15,-2 4 9-15,-1-2-12 16,-2-2 0-16,-8 3 7 16,-4 1 1-16,-4-1-8 15,-7 2 0-15,-3 0-7 16,-7 0 5-16,-2 0-45 0,-5 0-62 15,-5 0-11-15,-5 0-54 16,-1 0-62-16</inkml:trace>
  <inkml:trace contextRef="#ctx0" brushRef="#br0" timeOffset="59854.437">10551 13846 487 0,'0'0'66'16,"0"0"-57"-16,0 0 65 15,0 0 5-15,0 0-22 16,0 0-21-16,34 0 2 16,-3 0 51-16,8 0-35 15,4 0-39-15,5 0 37 16,5-5-43-16,3 1 2 16,2 0 2-16,0 1 4 0,-2-2-18 15,-5 2 1 1,-2 1 0-16,-8-1 2 15,-6 2 2-15,-6 0-4 0,-7-2 0 16,-5 1-35-16,-10 2-36 16,-5 0-68-16,-2 0 20 15,0 0 10-15,-15 0-51 16,-6 0-234-16</inkml:trace>
  <inkml:trace contextRef="#ctx0" brushRef="#br0" timeOffset="60194.7576">10582 13904 384 0,'0'0'123'0,"0"0"-81"16,0 0-36-16,0 0 102 15,0 0-34-15,0 0-18 16,116-16 3-16,-73 11-47 16,5-2 53-16,2 5-51 15,0-3-11-15,-3 2 14 16,-3 1-17-16,-5-1 5 0,-4 1-5 15,-9 1-7-15,-4-1-77 16,-7 0-86-16,-9 2-128 16</inkml:trace>
  <inkml:trace contextRef="#ctx0" brushRef="#br0" timeOffset="65448.5238">8887 14425 409 0,'0'0'93'16,"0"0"-61"-16,0 0 73 16,0 0 1-16,0 0-4 15,0 0-47-15,0 0-51 16,0-11-4-16,0 15 0 16,3 9 11-16,6 2 2 15,-3 3 7-15,3 1-18 16,-6 1 35-16,0 2-32 15,-1 1 18-15,-2 2 11 16,1 1-28-16,-1 0 33 16,0-1-39-16,0 0 1 0,0 1 6 15,0 3 14-15,-15 2-21 16,-4 3 0-16,-6 0 11 16,8 0-13-16,-5-3 3 15,2-3-1-15,-2-5 2 16,-2-1 11-16,-1-1-9 15,2-1-3-15,-3-3 12 16,1-5-11-16,-2 2-2 16,1-2 0-16,-3-2 11 15,0 1-7-15,-4-2 1 16,-3-1-5-16,-3 0 16 16,-3 0-22-16,-1-2 6 15,-3-4 0-15,-1 2 3 16,-5 1 5-16,-1-2-8 0,-1 0 0 15,2 0 10-15,1-1-10 16,1-1 0-16,5 1 0 16,-1 1-7-16,-1-3 17 15,0 2-10-15,0-2 0 16,-5 0 8-16,3 0-8 16,1 0 0-16,0 0 1 15,5 0-5-15,0 1 9 16,1 3-5-16,0 0 0 15,-2 2 13-15,0-1-18 16,0 2 5-16,0 0 0 0,1-4-8 16,3 1 10-1,-1-1-2-15,0 0 0 0,2 1 22 16,0-4-32-16,0 3 10 16,-1-3 0-16,3 0-1 15,1 0 11-15,0 0-10 16,5 0 2-16,1 0 14 15,2 0-24-15,1 0 8 16,0 0 0-16,1 0-3 16,1-3 5-16,-1 3-2 15,-4 0 0-15,4-3 13 16,-9 3-22-16,-4-1 9 0,-1 0 0 16,-2-4-12-16,3 3 26 15,0-3-14-15,2 2 0 16,-2 2 10-16,0-2-15 15,3 0 5-15,-1 1 0 16,-3-1-10-16,4 1 14 16,0 0-4-16,0-1 0 15,2-1 10-15,2-2-14 16,1 1 4-16,0-1 0 16,3-1-11-16,-2 2 17 15,-3-3-6-15,3 1 1 16,-1-3 12-16,1 1-21 15,2 2 8-15,-5 2 0 16,-4-1-11-16,3 4 22 16,-2-1-11-16,3 1 0 0,-4 2 15 15,5 0-21-15,-5 0 6 16,3 0 0-16,1 0-9 16,0 0 15-16,-3 0-6 15,-1 0 0-15,-1 0 4 16,0 0-5-16,5 0 1 15,3 0 0-15,-4 3-8 16,1 0 14-16,-3-2-6 16,-5 3 0-16,-1-1 10 15,0 1-17-15,-9 3 7 16,1 1 0-16,-4-2-10 16,0-1 13-16,-1-2-3 0,-2 1 0 15,-5-2 7 1,-4 1-8-16,3 2 1 0,2-1 0 15,0 3-10-15,1 1 16 16,-2 0-6-16,-1 1 0 16,3-3 18-16,-1 2-28 15,0 4 10-15,3-1 0 16,0 2-11-16,1 0 13 16,-1-2-2-16,3-1 0 15,-3-1 10-15,-2 3-14 16,-1-4 4-16,-6 3 0 15,-5-3-10-15,-5-2 16 16,-3-2-6-16,1-3 0 16,5-1 14-16,-2 0-15 0,-5 0 1 15,2 0 0-15,0 0-6 16,6 0 6-16,6 0 0 16,4-2-2-16,2-1 12 15,-3 3-12-15,0 0 2 16,0 0 0-16,-5 0-8 15,6 0 9-15,7 0-1 16,4 7 0-16,7-2 10 16,3 0-14-16,3 0 4 15,8-2 0-15,3 0-1 16,3-1 9-16,12-2-8 0,4 2 3 16,6-2 18-16,3 0-21 15,0 0 0-15,0 0 0 16,0 0-10-16,0 0 10 15,0 0 0-15,0 0-1 16,0 0-112-16,5 0-185 16,-5 0-315-16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0:54.6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18665 2842 656 0,'0'0'227'16,"0"0"-165"-16,0 0-36 16,0 0 42-16,88-80-10 15,-65 73 0-15,1 7-37 16,0 0 10-16,-4 11-31 0,-3 12 13 15,-9 10-13 1,-8 4 0-16,-3 2 11 0,-19 1 6 16,-1-5-13-16,2-3 6 15,0-6 5-15,6-9-13 16,4-8-2-16,11-6 0 16,0-3-18-16,6-13-38 15,20-17-285-15,10-10-219 16</inkml:trace>
  <inkml:trace contextRef="#ctx0" brushRef="#br0" timeOffset="169.0667">19087 2825 470 0,'0'0'381'0,"0"0"-261"0,0 0-16 16,0 0 5-16,0 0-87 15,0 0-1-15,-36 14 7 16,25 6-25-16,4 5 11 15,6 0-8-15,1 0 2 16,0-3-8-16,3-3 0 16,14-7-46-16,4-10-112 15,3-2-280-15</inkml:trace>
  <inkml:trace contextRef="#ctx0" brushRef="#br0" timeOffset="317.0376">19319 2960 143 0,'0'0'853'0,"0"0"-731"0,0 0-55 15,0 0-39-15,0 0-28 16,0 0-163-16,32-46-188 16</inkml:trace>
  <inkml:trace contextRef="#ctx0" brushRef="#br0" timeOffset="882.2258">19687 2909 337 0,'0'0'762'0,"0"0"-668"15,0 0-65-15,0 0 28 16,24-71-1-16,0 41-23 16,3-1-25-16,2 0 12 15,-5 3-15-15,-4 2-3 16,-8 5 13-16,-3 5-12 16,-4 4 2-16,-5 3 14 15,0 6-18-15,0 3 10 16,0 0-11-16,0 0-12 0,-9 20 11 15,-15 9 1 1,-3 10 1-16,-3 8 4 0,3 0-4 16,5 4 4-16,5 2-5 15,4-5 0-15,6-1-3 16,5-7 3-16,2-8-3 16,0-9 2-16,14-7-13 15,8-9 13-15,2-5-1 16,3-2 2-16,-1-5 0 15,3-13 0-15,-8-2-1 16,-5 0-12-16,-7 3 1 16,-7 3 10-16,-2 4 2 15,0 5-13-15,-15 5 13 16,-5 0-5-16,-2 0 4 16,2 14-8-16,6-1 9 0,5 4-1 15,6-4 1 1,3-2-61-16,1-4-26 0,19-7-160 15,6-2-285-15</inkml:trace>
  <inkml:trace contextRef="#ctx0" brushRef="#br0" timeOffset="1119.8593">20056 2738 886 0,'0'0'218'0,"0"0"-187"16,0 0-10-16,0 0 18 16,0 0-9-16,0 0 15 15,-42 87-34-15,42-56 2 16,0 1-10-16,0-3 2 16,0-2-5-16,0-4 9 15,0-3-9-15,0-6-67 16,8-6-101-16,1-8-176 15,3 0-375-15</inkml:trace>
  <inkml:trace contextRef="#ctx0" brushRef="#br0" timeOffset="1645.6797">20223 2696 560 0,'0'0'196'0,"0"0"-54"15,0 0-39-15,0 0-9 16,0 0-22-16,-80 59-7 16,72-42-40-16,5 7-15 0,3-2 9 15,0 2-18-15,5 2 5 16,13-5-6-16,4-2 3 15,6-3-9-15,5-9-97 16,0-7-200-16,-3 0-235 16</inkml:trace>
  <inkml:trace contextRef="#ctx0" brushRef="#br0" timeOffset="1915.7738">20359 2746 817 0,'0'0'210'0,"0"0"-82"0,0 0-48 16,0 0-26-16,0 0-32 15,0 0-17-15,31-8-5 16,-12 8 6-16,-5 14-6 16,-4 1 0-16,-4 0 7 15,-6 2-11-15,0 0 12 16,-4 3-8-16,-14-1 4 15,4-4 3-15,0-5-5 16,5-5-2-16,6-2-28 16,3-3-50-16,0-11-72 15,13-11-441-15</inkml:trace>
  <inkml:trace contextRef="#ctx0" brushRef="#br0" timeOffset="2122.497">20542 2663 213 0,'0'0'443'0,"0"0"-342"16,0 0-63-16,0 0 55 15,0 0-1-15,0 0-29 16,-34 83-9-16,34-60-24 16,0-1-20-16,0 0 3 15,9-2-13-15,7-1-1 16,1-5-90-16,1-7-184 15,-2-7-152-15</inkml:trace>
  <inkml:trace contextRef="#ctx0" brushRef="#br0" timeOffset="2629.1432">20695 2606 709 0,'0'0'187'0,"0"0"-135"0,0 0-4 16,0 0 12-16,0 0 12 15,0 0-26-15,62 51-23 16,-47-24-12-16,-4 2-4 16,-5 4 2-16,-6 1-8 15,0-1 0-15,-3 1-2 16,-13-3-41-16,-4-2-112 15,-7-7-103-15,-6-6-253 16</inkml:trace>
  <inkml:trace contextRef="#ctx0" brushRef="#br0" timeOffset="3182.5226">20129 2727 583 0,'0'0'151'0,"0"0"-73"15,0 0-4-15,0 0 2 16,0 0 2-16,-85 20-24 0,67 2-23 16,5 5 4-16,1 4-6 15,4 5-18-15,7 1 18 16,1 1-3-16,0-3-23 15,11 1 12-15,11-7-5 16,5 0-4-16,10-9-6 16,9-3-2-16,11-5-112 15,4-10-194-15,0-2-457 16</inkml:trace>
  <inkml:trace contextRef="#ctx0" brushRef="#br0" timeOffset="7566.2476">18403 2225 614 0,'0'0'108'0,"0"0"-44"0,0 0 20 16,0 0 13-16,0 0 2 15,0 0-48-15,-76-24-49 16,57 24 18-16,-5 0 4 15,-3 1-17-15,-1 12 13 16,0 4-4-16,-2 5-16 16,6 2 27-16,1 6-20 15,3 5 4-15,2 4-8 16,3 5 0-16,6 9 17 16,5 0-17-16,4 3 4 0,0-1 2 15,0-4-2-15,2 2-5 16,7-2-2-16,-1 1 7 15,-1 0 0-15,-2 6-3 16,0 0-4-16,-2 1 14 16,-1-1-4-16,0-1-2 15,4-3-7-15,-3 2 2 16,3-1 5-16,-2-2-4 16,3 3 1-16,1-2 6 15,-2 1-3-15,2-5-2 16,-4 1-6-16,-1-3 7 15,-3-5-2-15,0-2-1 16,0-3-3-16,0-9 5 0,0-4 6 16,-5-5-9-16,1-7-2 15,2-5 7-15,1-4-3 16,-2-3-3-16,3-1 5 16,-2 0 18-16,-1 0-11 15,-3 0 22-15,-4-3-27 16,-2-3-3-16,1-3-12 15,3 2 5-15,3 2-6 16,4 2 4-16,1 2-54 16,0 1-6-16,0 0-73 0,9 2-204 15,6 8 141 1,-3 3-374-16</inkml:trace>
  <inkml:trace contextRef="#ctx0" brushRef="#br0" timeOffset="10069.3048">17462 4425 646 0,'0'0'104'0,"0"0"-25"16,0 0 79-16,0 0-80 15,0 0-8-15,0 0-28 0,0 0 11 16,31 2-4-16,-5-2-48 16,7 0 16-16,1 0-17 15,-1 0 0-15,4 0-4 16,-2-2-117-16,-7-9-264 16</inkml:trace>
  <inkml:trace contextRef="#ctx0" brushRef="#br0" timeOffset="10632.7196">18168 4196 745 0,'0'0'274'0,"0"0"-233"16,0 0-2-16,0 0 11 15,0 0 6-15,-49 92 6 16,38-62-52-16,-1-1 14 16,-4-2-21-16,-4-3 0 15,-1-8 27-15,-1-2-30 16,-5-6 4-16,4-5-4 16,3-3 14-16,2 0-26 15,6-8 12-15,5-12-44 16,5-2 11-16,2-1-33 15,9 3 26-15,11 6 36 16,7 4-12-16,-1 6 14 0,1 2 2 16,0 2 0-16,-2 0 6 15,2 6-4-15,-2 4 12 16,3 0-10-16,-3-3 8 16,0-3-12-16,0-4 7 15,-1 0-4-15,-3 0 19 16,2-11-20-16,-1-3 10 15,-2-3-12-15,-3-2 9 16,-6-1-9-16,-1 3 0 16,-6-3 3-16,-4 6-7 15,0-2 9-15,-1 4-5 16,-20 2 0-16,-6 2 1 0,-5 4-1 16,-6 4 0-16,-1 0 0 15,2 0-14-15,6 12 12 16,10 4-63-16,5-2-189 15,4-3-490-15</inkml:trace>
  <inkml:trace contextRef="#ctx0" brushRef="#br0" timeOffset="11916.4629">18750 1668 710 0,'0'0'198'0,"0"0"-92"15,0 0-24-15,0 0-30 0,0 0-27 16,0 0 50-16,-39 66-50 16,21-37 3-16,1 0 2 15,-4 2-29-15,1-6 25 16,-3-2-19-16,1-5-6 16,3-6 12-16,5-3-7 15,4-5-6-15,2-4 2 16,4 0 16-16,-1-2-24 15,5-15 6-15,0-4-55 16,0-1 26-16,14 5-27 16,3 1 12-16,4 7 18 15,-1 7 1-15,1 2 22 16,-1 0 3-16,0 10 0 0,0 7-1 16,3 0 6-16,0 2-5 15,-1-4 0-15,1-3 6 16,2-5-11-16,-3-7 10 15,1 0-5-15,3-4 24 16,-2-13-19-16,-6-3 2 16,1-3-7-16,-5 0 12 15,-5-1-24-15,-6 2 12 16,-3 2 0-16,0 1 0 16,-5 2 4-16,-13 3 1 15,-5 4-5-15,-2 3 1 16,-1 5 6-16,-3 2-7 15,2 0 0-15,1 0 2 16,1 12-2-16,5 3-1 0,4 5-25 16,0-1-246-16,0 1-501 15</inkml:trace>
  <inkml:trace contextRef="#ctx0" brushRef="#br0" timeOffset="26305.5319">3293 11521 453 0,'0'0'68'15,"0"0"35"-15,0 0-72 16,0 0 35-16,0 0 52 16,0 0-33-16,0 0-6 15,0 0-55-15,-53-21-23 16,53 21 13-16,0 0-13 0,0 0 7 15,0 0-8-15,0 0 3 16,0 0-3-16,13 1 17 16,7 4-10-16,10-2 32 15,11-2-17-15,8 0 2 16,10-1-10-16,5 0-1 16,7 0-4-16,4-2-9 15,7-7 4-15,6 1 12 16,0-1-13-16,-4 2-3 15,-7 2 0-15,-5 1 5 16,-4 1-10-16,-5 0 5 16,-12 2 0-16,-5 1-2 15,-10 0 9-15,-9 0-7 0,-7 0 0 16,-6 0 3 0,-6 0-5-16,-4 0 3 0,-4 0-1 15,0 0 11-15,0 0 2 16,0 0-13-16,0 0 4 15,0 0 10-15,2 0-21 16,-2 0 7-16,1 0 0 16,3 0-2-16,2 0-22 15,3 0-66-15,-1 0-204 16,-8 0-289-16</inkml:trace>
  <inkml:trace contextRef="#ctx0" brushRef="#br0" timeOffset="30641.5146">12406 12607 212 0,'0'0'263'0,"0"0"-130"0,0 0-61 16,0 0 33-16,0 0 45 15,0 0-75-15,0-31-19 16,-2 31 0-16,2 0-43 16,-1 0 16-16,1 0-23 15,-2 0-4-15,-2 7 24 16,1 3-25-16,-2 4 31 16,0-3-17-16,3-4-11 15,2-3 12-15,0 1-14 16,0-5 0-16,0 0 1 0,0 0 7 15,0 0-4-15,0 0 2 16,0 0 4-16,0-2-12 16,0-8 3-16,0 3 4 15,0 2 1-15,0 3 1 16,0 2 6-16,0 0 6 16,0 0-12-16,-1 0-7 15,-2 0-2-15,2 0 0 16,1 5-11-16,0 8 6 15,0 3-13-15,12 2-98 16,3-2-265-16</inkml:trace>
  <inkml:trace contextRef="#ctx0" brushRef="#br0" timeOffset="37788.8424">15759 14173 554 0,'0'0'73'15,"0"0"-3"-15,0 0-45 0,0 0 100 16,0 0 30 0,0 0-124-16,0 0-11 0,0-7-18 15,0 28 12-15,0 4 46 16,0 4-39-16,0 0 2 15,0 1 11-15,0-3-30 16,0-7 30-16,1-3-34 16,1-5 2-16,1-6 12 15,-2-4-14-15,-1-2 0 16,2 0 10-16,-2-10 18 16,0-10-12-16,0-6-16 15,0-3 8-15,0-2-11 16,-6-3 3-16,1 0-2 0,1 2-5 15,3 4-1-15,1 5 8 16,0 6 0-16,0 6-4 16,1 3-1-16,5 6 5 15,-3-1 0-15,3 3-10 16,-2 0 15-16,2 0-5 16,3 0 0-16,0 0 7 15,5 0-13-15,3 0 6 16,0 0 0-16,4 0-2 15,-3 0 5-15,3 0-3 16,-2 0 0-16,-3 0-146 16,-4 0-74-16,-7 0-119 0,-5 0-186 15</inkml:trace>
  <inkml:trace contextRef="#ctx0" brushRef="#br0" timeOffset="38097.3684">15824 14268 277 0,'0'0'91'16,"0"0"-26"-16,0 0-2 16,0 0 4-16,0 0-17 15,0 0-28-15,72 11-16 16,-60-7-6-16,-7 2 0 16,0 1-31-16,-5 1-28 0,0 4 30 15,0-1 21 1,-10 2 5-16,-3 1 6 0,-1-1 8 15,2 0 58-15,5 0 7 16,2-3-8-16,4-3 18 16,1-1-36-16,0-2 13 15,3-4-41-15,10 0 22 16,7 0-12-16,1 0-29 16,3 0 0-16,1-7-3 15,2-2-179-15,-4-1-102 16</inkml:trace>
  <inkml:trace contextRef="#ctx0" brushRef="#br0" timeOffset="38486.699">16293 14151 469 0,'0'0'117'0,"0"0"-26"16,0 0 0-16,0 0 35 15,0 0-23-15,-87 39-25 16,72-17-28-16,4 2 3 16,2 0-5-16,4-1-16 15,5-1-7-15,0-2-15 16,0-3-9-16,7-1-1 16,10-8 0-16,1-2-7 15,3-4-58-15,4-2-98 16,-3 0-138-16,-1-10-301 15</inkml:trace>
  <inkml:trace contextRef="#ctx0" brushRef="#br0" timeOffset="38842.4409">16435 14222 488 0,'0'0'108'16,"0"0"-35"-16,0 0 35 15,0 0 3-15,0 0-21 16,0 0-51-16,67-17 1 0,-61 26-9 15,-2 6 8-15,-4 5 7 16,0 1-35-16,-4-1 5 16,-11 1 1-16,-2-2 6 15,4-4-18-15,1-3-5 16,5-8-8-16,7-3 6 16,0-1-134-16,13-3-89 15,6-15-125-15</inkml:trace>
  <inkml:trace contextRef="#ctx0" brushRef="#br0" timeOffset="39050.5435">16605 14182 441 0,'0'0'205'0,"0"0"-105"0,0 0 27 16,0 0-31-16,0 0-7 15,0 0-58-15,-29 27 18 16,25-10-25-16,4-2-18 15,0-1 10-15,0-3-16 16,9-5-8-16,4-3 6 16,3-3-101-16,3 0-68 15,-2-6-60-15,-2-12-288 16</inkml:trace>
  <inkml:trace contextRef="#ctx0" brushRef="#br0" timeOffset="39312.5262">16724 14006 436 0,'0'0'132'0,"0"0"-38"16,0 0 4-16,0 0 6 15,0 0-36-15,0 0-28 16,37-41-15-16,-25 41-2 16,-1 0-2-16,1 3-12 15,-4 10 10-15,-3 3-5 16,-3 2 14-16,-2 0 32 15,0 0-17-15,0-2-20 16,-2-2 10-16,2-5-32 16,0-3 8-16,0-2-9 15,12-4-3-15,7 0-5 16,7-2-167-16,-3-12-309 0</inkml:trace>
  <inkml:trace contextRef="#ctx0" brushRef="#br0" timeOffset="39565.5275">16991 13991 649 0,'0'0'170'0,"0"0"-118"16,0 0-12-16,0 0 96 15,0 0-65-15,0 0-62 16,64 41 21-16,-54-23-10 0,-5 5-3 15,-4 2 17-15,-1 4-28 16,0 4 14-16,-7 0-14 16,-10-1 3-16,0 1-10 15,0-2 1-15,0-2-62 16,0-5-146-16,-1-7-295 16</inkml:trace>
  <inkml:trace contextRef="#ctx0" brushRef="#br0" timeOffset="40033.8162">17840 14265 636 0,'0'0'209'0,"0"0"-158"16,0 0-1-16,0 0 51 15,0 0-49-15,105-26-32 16,-61 19-16-16,2 0-8 16,-7-2-137-16,-12 0-344 15</inkml:trace>
  <inkml:trace contextRef="#ctx0" brushRef="#br0" timeOffset="41083.1034">18593 13955 597 0,'0'0'115'0,"0"0"-72"16,0 0-29-16,0 0 189 15,0 0-115-15,0 75-45 16,7-46 5-16,1 3-7 16,-1 3-7-16,1-1 7 15,-5-2-30-15,0-6 7 16,-2-6-18-16,1-7 3 0,-2-9 7 16,0-4-10-16,0 0 0 15,0-3 11-15,0-17-2 16,0-8-1-16,0-8-8 15,-5 0-5-15,1-3-2 16,2 3-7-16,1 4 6 16,1 4-5-16,0 6 13 15,0 5 0-15,0 3 1 16,0 9 4-16,0 2-8 16,0 1 3-16,0 1-9 15,0 1 9-15,0 0-4 16,1 0 4-16,4 0-2 0,4 0 18 15,4 0-16-15,2 0 0 16,4-3 5-16,3-1 9 16,1 0-7-16,3-2-7 15,0 1 0-15,1 2-3 16,0 3-58-16,-6 0-167 16,-12 0-163-16</inkml:trace>
  <inkml:trace contextRef="#ctx0" brushRef="#br0" timeOffset="41389.3021">18718 14090 516 0,'0'0'20'0,"0"0"-1"16,0 0 22-16,0 0-31 15,0 0 13-15,85 11-23 16,-77-2-14-16,-5 4 8 15,-3 1-16-15,0 3 16 16,-3-1-2-16,-11-1 16 16,-1 2-6-16,2-3 80 15,0 1-26-15,5-5 60 16,3-2-27-16,5 1-29 16,0-5 8-16,0 2-20 15,10-2-3-15,10-4-2 16,3 0-40-16,1 0 4 15,3 0-7-15,2 0-9 0,1 0-96 16,-2-6-248-16</inkml:trace>
  <inkml:trace contextRef="#ctx0" brushRef="#br0" timeOffset="41685.0233">19275 13926 687 0,'0'0'94'0,"0"0"38"0,0 0-23 16,0 0-14-16,0 0-10 15,-91 55-60-15,80-35 27 16,5 0-25-16,4 2-19 15,2 1 20-15,0-2-22 16,13-1-4-16,4-5-2 16,6-3 14-16,2-3-30 15,7-6-28-15,5-3-163 16,-3 0-133-16</inkml:trace>
  <inkml:trace contextRef="#ctx0" brushRef="#br0" timeOffset="41937.298">19443 14000 638 0,'0'0'147'16,"0"0"-71"-16,0 0 43 15,0 0-48-15,0 0-1 16,0 0-66-16,0 0 8 16,91-28 26-16,-82 40-37 15,-3-1 21-15,-2 5 2 16,-4-1-8-16,0 2 24 15,-14 2-33-15,-2-5 10 16,2 1 4-16,5-6-8 16,6-5-15-16,3-3 2 15,0-1-47-15,9 0-84 0,12-12-76 16,5-2-260 0</inkml:trace>
  <inkml:trace contextRef="#ctx0" brushRef="#br0" timeOffset="42133.7397">19676 13987 333 0,'0'0'308'0,"0"0"-172"16,0 0 35-16,0 0-33 15,0 0-66-15,0 0-50 16,-27 4 9-16,21 9 1 16,2 4-24-16,2-2 12 15,2 0-20-15,0 0-3 0,0-2 3 16,13-2-24-16,2-8-155 15,2-3-95-15,-2 0-286 16</inkml:trace>
  <inkml:trace contextRef="#ctx0" brushRef="#br0" timeOffset="42386.5122">19813 13876 447 0,'0'0'180'16,"0"0"-138"-16,0 0 67 16,0 0-5-16,0 0-17 0,0 0-32 15,77 51-32-15,-66-31 47 16,-5 4-44-16,-6 2 18 16,0 2-7-16,-3 1-34 15,-13 1 16-15,-2-4-18 16,-2 1 7-16,4-7-16 15,1-6-34-15,6-3-108 16,4-10-188-16</inkml:trace>
  <inkml:trace contextRef="#ctx0" brushRef="#br0" timeOffset="42815.9067">20055 13573 263 0,'0'0'394'0,"0"0"-251"15,0 0-40-15,0 0 39 16,0 0-91-16,0 0 3 16,24-22-46-16,-9 22 0 0,-2 0 10 15,-1 8-8-15,-5 4-4 16,-1 5 2-16,-6 4 5 16,0 4 3-16,-10 0-3 15,-8 3-12-15,2-2 35 16,5-4-35-16,5-5 9 15,4-5-9-15,2-4 13 16,0-4-14-16,17-4 0 16,10 0 1-16,7 0 2 15,2 0 3-15,-2 0-12 16,-1 0-74-16,-12 0-258 16</inkml:trace>
  <inkml:trace contextRef="#ctx0" brushRef="#br0" timeOffset="44200.8529">18452 13871 524 0,'0'0'148'0,"0"0"-72"15,0 0 26-15,0 0-20 16,0 0 10-16,-90 73-31 15,78-30-18-15,4 12 19 0,5 3-39 16,3 5-2 0,0 3-5-16,11-1-2 15,11 0-13-15,6-4-1 0,10-1-15 16,6-7-53-16,9-11-319 16</inkml:trace>
  <inkml:trace contextRef="#ctx0" brushRef="#br0" timeOffset="45015.8023">19886 13629 449 0,'0'0'124'0,"0"0"-73"15,0 0 34-15,0 0 70 16,0 0-48-16,31 81-35 15,-14-54 16-15,2 4-59 16,2 4 26-16,0 3-18 16,-2 4-29-16,-2 5 21 15,-4 4-14-15,-4 5-13 0,-6 5 7 16,-3 6 7 0,0 0-16-16,0-2 0 0,-7 0 0 15,-8-2-12-15,-3-5-83 16,-9-4-173-16,-7-7-389 15</inkml:trace>
  <inkml:trace contextRef="#ctx0" brushRef="#br0" timeOffset="50595.7338">16356 12651 491 0,'0'0'175'0,"0"0"-145"15,0 0-3-15,0 0 45 16,0 0 39-16,0 0-88 16,0 0-22-16,13-12 26 15,-1 3-24-15,-2 2 5 16,-4 2-5-16,-3 4 4 15,-3-1 24-15,0 2 30 16,0 0-8-16,0 0 8 16,-5 0-56-16,-6 3 10 15,1 4-9-15,3-2 5 0,4-1-17 16,3 1 6-16,0-1-23 16,10 0 11-16,13 0-149 15,4-4-207-15</inkml:trace>
  <inkml:trace contextRef="#ctx0" brushRef="#br0" timeOffset="52285.8403">17829 11829 195 0,'0'0'252'16,"0"0"-105"-16,0 0-52 16,0 0 5-16,0 0 13 15,0 0-46-15,-10-7-30 16,21 4-35-16,10 0-2 15,1-1 5-15,0 2 1 16,0 0-1-16,-5 2-5 16,-1 0 4-16,-7 0-8 0,-1 0 4 15,-5 0 0-15,2 0-17 16,0 0 19-16,-2 6-2 16,0-1 1-16,1 2 5 15,-1 1-6-15,0 4 0 16,1 2 8-16,1-2-4 15,-1 5 2-15,0-1-6 16,-1 5 6-16,0 3 7 16,0-1 7-16,-3 2-6 15,1 2-2-15,1-1 11 16,-1 3-17-16,3 1 26 16,1 0-10-16,-2 0-22 15,0-2 15-15,-3 1-13 0,0 2-1 16,0 2 12-1,0-2-13-15,0 1 14 0,-6-1-9 16,-4-2 2-16,1-2 2 16,2-1-5-16,3 1-3 15,-2-3 16-15,3 5-13 16,-1-3 7-16,2 2 3 16,1 0-10-16,-1 0 16 15,2-1-20-15,0-2 4 16,0-5 1-16,0 0-1 15,0-1-4-15,0-1 3 16,3-3 11-16,2 2-21 0,-2-1 7 16,-1 0 0-1,4 0 0-15,-3 2 3 0,-1-1-3 16,0 2 3-16,-1 0 7 16,-1-4-15-16,3 0 5 15,-3-1 0-15,2 0-4 16,-1-2 9-16,-1-1-5 15,0-2 0-15,0-1 5 16,0-2-9-16,0-3 4 16,0 2 0-16,0-1-3 15,0-1 5-15,0 1-2 16,0-3 0-16,0 1 5 16,0 0-11-16,0-1 6 0,0 3 0 15,-11 3 1 1,-5 1 3-16,0 1-4 0,-5 1 2 15,-3 0 2 1,-8 3-8-16,-5 3 3 0,-10 1-45 16,-7 0-93-16,-9-3-353 15</inkml:trace>
  <inkml:trace contextRef="#ctx0" brushRef="#br0" timeOffset="53616.2739">15322 11672 422 0,'0'0'129'0,"0"0"-77"16,0 0 24-16,0 0-45 0,0 0-7 15,-79-1 39-15,42 9-35 16,-5-2-16-16,0 2 34 16,-1-2-16-16,8 0 24 15,3-1-29-15,3 0-20 16,4-1 22-16,6-1-4 16,7 0 0-16,6-2 22 15,4-1-31-15,2 1 14 16,0 1-19-16,0-2 1 15,0 5-9-15,0 0-1 16,0 4 6-16,0 7-7 16,0 3 7-16,0 5-6 0,0 5 6 15,0 4 0-15,0 6-6 16,0 3 0-16,0-1 13 16,0 3-12-16,0 3 5 15,0 0-6-15,0 1 0 16,0 3 8-16,0 0-9 15,0 2 1-15,0 0 0 16,0 3 0-16,0 3 2 16,0 5-2-16,-3 1 0 15,-2 2 4-15,1-1-5 16,-2-3 1-16,3-4 0 16,2 1-4-16,1-2 4 15,0-1 0-15,0-1-1 16,0-6 8-16,0 0-7 15,0-7 0-15,-3-4 0 0,0 2-12 16,-2-7 21-16,-2-4-9 16,4-4 0-16,-1-4 12 15,0-8-18-15,1-2 6 16,2-4 0-16,-1-3-9 16,1-1 22-16,-2 0-13 15,3-1 0-15,0 0 3 16,0-1-3-16,-3 2 0 15,3-1 0-15,0 0-4 16,0-1 8-16,0-2 3 16,0 0-6-16,0 0 8 0,0 0 1 15,0 0 1-15,0 0-4 16,7 0 1-16,14-3 1 16,9-3-4-16,6 1-5 15,7 5-37-15,6 0-159 16,6 0-175-16,4 8 268 15</inkml:trace>
  <inkml:trace contextRef="#ctx0" brushRef="#br0" timeOffset="75149.9186">3125 11355 188 0,'0'0'22'0,"0"0"57"16,0 0-48-16,0 0-7 15,0 0 41-15,0 0-2 16,-43-73-55-16,40 60 54 16,1 6-21-16,2 2 10 15,-1 3 30-15,1 2-27 16,-3 0-17-16,3 0-29 15,0 0-1-15,0 0-6 0,0 10 6 16,0 4 0 0,4 0 17-16,7-2-19 0,8 1 20 15,5-4-15-15,6 1 1 16,9 0 19-16,6 2-12 16,2 0 0-16,5 0 0 15,-1-1-5-15,1 0-16 16,0-5 3-16,-4 0 0 15,-1-6 8-15,0 0-8 16,1 0 4-16,-3-7 1 16,-5-5 6-16,-4 2-10 15,-11-2-1-15,-1 3 1 16,-12 1 1-16,-6 4-2 16,0 1 0-16,-4 3-5 0,-2 0 17 15,0 0-18-15,0 0 6 16,5 0-4-16,1 0-9 15,3 0-44-15,9 0-60 16,2 9-36-16,0-2-184 16</inkml:trace>
  <inkml:trace contextRef="#ctx0" brushRef="#br0" timeOffset="76567.0906">4803 14768 501 0,'0'0'103'0,"0"0"-87"0,0 0-11 15,0 0 1-15,0 0 34 16,0 0 49-16,0 0-37 15,122 19-25-15,-62-19 7 16,13 0-11-16,8-4 10 16,5-3-27-16,-2 1-4 15,1 2-3-15,-7-2 12 16,-10 3-11-16,-10 0 0 16,-16-2 11-16,-12 2-13 15,-14 1 2-15,-8 1 0 16,-5 1 2-16,-3 0 1 15,0 0 52-15,0 0-4 16,0 0-44-16,0 0 6 0,0 0-13 16,0 0-3-1,0 0-2-15,0 0-112 0,1 0-58 16,3 0 51-16,7 3-226 16</inkml:trace>
  <inkml:trace contextRef="#ctx0" brushRef="#br0" timeOffset="78067.9759">10981 14844 285 0,'0'0'94'0,"0"0"-72"16,0 0-19-16,0 0 66 16,0 0 18-16,0 0-43 15,13 44 18-15,6-33-10 16,6-3-6-16,6-4 15 16,7-3-24-16,6-1-1 15,8 0-13-15,7 0-18 16,6 0 2-16,1-4-7 15,-2-2 0-15,-4 4 0 16,-8 1 0-16,-10-4 0 0,-7 2-5 16,-9 0-99-1,-8 2-4-15,-12 0-125 0,-6-2-178 16</inkml:trace>
  <inkml:trace contextRef="#ctx0" brushRef="#br0" timeOffset="78444.2361">10605 15741 552 0,'0'0'33'0,"0"0"-33"16,0 0 70-16,91-3 27 16,-34-8-10-16,13-1-34 0,9 2-48 15,5 3 13-15,2 7-14 16,-2 0-8-16,-9 0-238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2:19.4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13704 6324 192 0,'0'0'197'0,"0"0"-162"15,0 0-35-15,0 0 3 16,0 0 2-16,-18-75-3 16,18 60-2-16,0-2 18 15,0 0-12-15,1-1 4 16,6-1-8-16,-1-1 1 0,2 2 2 16,-2 0 5-1,0 0-7-15,0 4 14 0,-3 6 15 16,-2 3 41-16,-1 5-33 15,0 0-38-15,0 0 33 16,3 17-17-16,3 14 4 16,-1 10 73-16,-2 7-56 15,0-1 12-15,2-2-36 16,4-9-13-16,5-10 29 16,11-12-27-16,11-7 6 15,15-7 14-15,14-17-12 16,15-23-10-16,13-9-2 15,5-6 0-15,-1-1-18 16,-9 8-30-16,-14 6-128 0,-20 9-44 16</inkml:trace>
  <inkml:trace contextRef="#ctx0" brushRef="#br0" timeOffset="549.766">13650 8100 301 0,'0'0'96'0,"0"0"-71"0,0 0 14 15,0 0 62-15,0 0 0 16,0 0-50-16,0-12-32 16,-6 67 21-16,0 16 51 15,0 4-40-15,3-9-50 16,3-18 43-16,15-18-41 15,25-15 14-15,15-15 11 16,17-4-21-16,14-30-7 16,8-18 0-16,11-9 9 15,-5-7-25-15,-2 2 16 16,-11 7-87-16,-20 12-93 0,-20 10-112 16</inkml:trace>
  <inkml:trace contextRef="#ctx0" brushRef="#br0" timeOffset="1084.1406">13403 10216 521 0,'0'0'0'0,"0"0"53"0,0 0 21 15,0 0-38-15,0 0-10 16,0 0 9-16,-28-30-32 15,28 42 60-15,0 2 4 16,18-2-42-16,6 0 10 16,12-5-27-16,6-4 2 15,7-3 23-15,3 0-27 16,5-6 1-16,7-10-7 16,6-3 4-16,3-5-9 15,4-3 5-15,-2 0-17 16,-2 1-81-16,-3 6-93 15,-16 1-62-15</inkml:trace>
  <inkml:trace contextRef="#ctx0" brushRef="#br0" timeOffset="1667.7624">14103 11876 401 0,'0'0'5'0,"0"0"38"16,0 0-1-16,0 0-28 0,0 0 80 16,0 0-45-16,0 0 4 15,-70 3-52-15,70 37 19 16,0 24 85-16,-3 9-24 16,-4 1-52-16,2-13 18 15,5-14-41-15,2-18 8 16,23-14-2-16,14-15 4 15,12-10-2-15,16-27-3 16,6-11-7-16,1-13 11 16,-1 1-12-16,-10 2-6 15,-14 6-54-15,-10 9-144 16,-15 14-50-16,-11 14-187 16</inkml:trace>
  <inkml:trace contextRef="#ctx0" brushRef="#br0" timeOffset="2116.9645">14382 13637 682 0,'0'0'52'0,"-37"-108"-22"15,31 62-1-15,3 8 56 16,3 14-32-16,0 12 31 16,0 12-26-16,0 12-50 15,7 26-8-15,4 15 18 16,1 8-6-16,-3-1 8 16,1-11-15-16,9-10-5 0,11-14 6 15,15-19 3-15,15-6-9 16,13-15 0-16,9-18-19 15,2-8 5-15,10 1-97 16,-2 0-102-16,-1 5-57 16</inkml:trace>
  <inkml:trace contextRef="#ctx0" brushRef="#br0" timeOffset="2893.3568">20961 15963 347 0,'0'0'54'0,"0"0"44"16,0 0 53-16,0 0-52 16,0 0 11-16,0 0-34 15,-1-40-71-15,1 53 6 0,0 10 28 16,6 13 38-16,3 9-14 16,3 5-38-16,-2-2 2 15,2-4 11-15,3-6-34 16,4-9 0-16,10-8 10 15,11-11 5-15,18-10-11 16,29-9-8-16,26-29 4 16,31-18-13-16,27-20 9 15,8-23-222-15,-10-31-381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2:47.21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13872 8236 491 0,'0'0'111'0,"0"0"-104"16,0 0 0 0,0 0-3-16,0 0 21 0,0 0 20 15,0 0-24-15,0 0 2 16,92-4-4-16,-66-2-3 16,2 3 8-16,2-4-24 15,-3 2 3-15,0 2-5 16,-7-2 3-16,-7 1-2 15,-4 4-26-15,-9 0-71 16,0 0-19-16,-2 0-168 16</inkml:trace>
  <inkml:trace contextRef="#ctx0" brushRef="#br0" timeOffset="163.9026">13869 8301 264 0,'0'0'143'0,"0"0"-94"0,0 0-14 15,0 0 1-15,0 0 69 16,82-22-27-16,-37 8-58 16,6-5-10-16,7-3-10 15,4-6-96-15</inkml:trace>
  <inkml:trace contextRef="#ctx0" brushRef="#br0" timeOffset="3983.3453">9071 9928 558 0,'0'0'27'15,"0"0"-24"-15,0 0 19 16,0 0 23-16,0 0 12 15,0 0-12-15,0 0-40 16,-2-3 14-16,2 3-16 16,0 0-2-16,2 0 12 15,12 0-5-15,5 0-3 16,3 0 19-16,6 3-22 16,3 1 12-16,7 0-10 15,5-1 2-15,5-1-3 16,4-1-3-16,3-1 0 0,2 0 0 15,2 0 7-15,1 0-5 16,4-3 4-16,2-5 8 16,1-1-17-16,0-1 3 15,0 3 0-15,2-1 0 16,-4 4 3-16,-2 1-2 16,-5 2-1-16,-4 1 0 15,-3-1 0-15,-4-2 0 16,-3-1 2-16,-2-1-14 15,-2 1 20-15,-1-4-8 16,-4 3 0-16,-2 0 9 16,-3-2-16-16,-4 4 7 0,-4 0 0 15,-6 1 2-15,-4 1-2 16,-4 1 0-16,2-2 0 16,-6 1 9-16,1 1-9 15,-4-3 0-15,-1 3 0 16,3-4-3-16,3 3 3 15,2-4-39-15,-2 0-251 16</inkml:trace>
  <inkml:trace contextRef="#ctx0" brushRef="#br0" timeOffset="5145.0771">16208 9847 754 0,'0'0'96'16,"0"0"-40"-16,0 0 48 0,0 0-95 15,0 0 33-15,0 0 0 16,-100 19-12-16,70 4-3 15,0 3-24-15,2 3 23 16,3 0-11-16,8 4-14 16,4-1 23-16,7 2-20 15,6 4-4-15,0 1 0 16,7 2 2-16,13 4-2 16,2 1 0-16,3 3 0 15,2 7 9-15,-4 0-8 16,0 5 6-16,-3-3 4 15,-5 0-8-15,-2 0 22 16,-2 3-2-16,-5 0-7 0,-4-2 9 16,-2 0 0-1,0-4-10-15,0-6 7 0,-10-3-17 16,-5-6 21-16,-3-5-12 16,0-9-10-16,3-7 21 15,1-9-19-15,4-3-3 16,0-5 12-16,-2-2 0 15,0 0-11-15,-2 0-4 16,2-4-40-16,7-2-19 16,2-1-79-16,0 3-216 15,-3 1-398-15</inkml:trace>
  <inkml:trace contextRef="#ctx0" brushRef="#br0" timeOffset="5431.9932">15851 11445 811 0,'0'0'184'16,"0"0"-162"-16,0 0-11 15,0 0 31-15,0 0 41 0,0 0-15 16,0 84-60 0,0-51 8-16,6 1-13 0,3-1 1 15,3-3-4-15,2-8 0 16,7-7-58-16,-2-15-147 16,-1-3-448-16</inkml:trace>
  <inkml:trace contextRef="#ctx0" brushRef="#br0" timeOffset="6045.9621">16555 9274 359 0,'0'0'229'16,"0"0"-216"-16,0 0 4 16,0 0-15-16,0 0-1 15,87 82 28-15,-81-48 65 16,-6 7-33-16,0-5 9 0,0-4 27 16,-9-6-41-16,0-7 4 15,6-7-15-15,1-4-38 16,2-2 9-16,0 0-11 15,0 1-5-15,17 3 13 16,1 1 2-16,7 2-16 16,3-1 2-16,4 2 0 15,2 2-1-15,-2-4-261 16,-7 4-349-16</inkml:trace>
  <inkml:trace contextRef="#ctx0" brushRef="#br0" timeOffset="6879.2181">17024 10503 653 0,'0'0'143'0,"0"0"-120"15,0 0-5-15,0 0-7 16,0 0 48-16,0 0-16 0,80-22-42 16,-68 44 6-16,-2 4-7 15,-7 4 3-15,-3 0 22 16,0-1-18-16,-14-2 7 15,-4-4 14-15,-3-5-9 16,5-6-17-16,5-7 14 16,5-4-14-16,6-1 26 15,0 0 1-15,0 0-2 16,0 0-21-16,2 0 5 16,10 0-11-16,7 0 0 15,2 0 3-15,1 0 14 16,4 0-13-16,-4 3 0 15,5 3-4-15,-4-1 7 16,4-2-21-16,1-3-28 16,-2 0-328-16</inkml:trace>
  <inkml:trace contextRef="#ctx0" brushRef="#br0" timeOffset="7363.7288">17589 10551 394 0,'0'0'607'16,"0"0"-605"-16,0 0 11 0,0 0-4 15,0 0-9-15,0 0 80 16,42 7 21-16,-8-7-69 15,3-7 25-15,-2-10-48 16,-3-2 0-16,-6-1 12 16,-7 1-20-16,-4 0 10 15,-7 4-11-15,-5 0 14 16,-3 2-15-16,0 2 1 16,0 5 0-16,0 5 2 15,-2 1-2-15,-7 0 0 16,-6 12 13-16,1 8-6 15,-1 4 1-15,4 0-8 16,5 3 2-16,3-1 7 0,3 1-8 16,0-1 0-1,0-2 13-15,7-6-7 0,7-2-7 16,4-4 0-16,1-4 1 16,1-4 2-16,5-4 5 15,0 0-8-15,4-7 0 16,-1-10-13-16,0-4-12 15,-3-2-136-15,-8-1-278 16</inkml:trace>
  <inkml:trace contextRef="#ctx0" brushRef="#br0" timeOffset="8259.132">17928 10115 859 0,'0'0'144'15,"0"0"-127"-15,0 0-11 0,0 0 50 16,0 0 0-16,0 0-55 15,95-26 11-15,-59 16-10 16,1 0-4-16,-7-2-141 16,-7-2-285-16</inkml:trace>
  <inkml:trace contextRef="#ctx0" brushRef="#br0" timeOffset="8633.7646">18299 9825 689 0,'0'0'100'16,"0"0"-80"-16,0 0-16 0,0 0 16 16,0 0 55-16,0 0-17 15,53 47 4-15,-53-24-51 16,0 1-5-16,0-2 15 15,-11-2-6-15,-8-4 19 16,2-4-15-16,4-2-15 16,2-6 9-16,6-3-3 15,5-1-7-15,0 0 32 16,0 0-12-16,0 0 8 16,0 0-14-16,8 0-5 0,6 0-11 15,5 0-1-15,3 0 0 16,1 0 4-16,1 5-4 15,1 0 0-15,0 1-2 16,2-5-81-16,-6-1-193 16,-2 0-362-16</inkml:trace>
  <inkml:trace contextRef="#ctx0" brushRef="#br0" timeOffset="8905.8481">18588 9855 773 0,'0'0'115'0,"0"0"2"0,0 0-54 16,0 0-9-16,0 0 8 15,0 0-33-15,65-27-12 16,-46 27-8-16,-8 7-5 16,-3 7-4-16,-6 5 0 15,-2 1 4-15,0-1-4 16,-19 1 0-16,-3-2 21 15,2-3-8-15,5-7-10 16,6-4 10-16,7-4-13 16,2 0-59-16,11-14-104 15,12-8-191-15,2-4-109 16</inkml:trace>
  <inkml:trace contextRef="#ctx0" brushRef="#br0" timeOffset="9098.0074">18802 9789 585 0,'0'0'210'0,"0"0"-66"15,0 0-25-15,0 0-10 16,0 0-15-16,0 0-73 16,-42 14 10-16,32 4-16 15,2 3 3-15,3 1-3 16,5 2-11-16,0-2 4 16,5-1-8-16,13-2 9 15,5-2-12-15,8-4 3 16,9-4-56-16,0-4-170 15,-4-5-497-15</inkml:trace>
  <inkml:trace contextRef="#ctx0" brushRef="#br0" timeOffset="9914.0846">19471 10393 350 0,'0'0'572'0,"0"0"-422"0,0 0-90 15,0 0-3-15,0 0 22 16,-101-7-38-16,75 29-23 16,4 5 14-16,5 2-28 15,7-1-4-15,6-8 7 16,4-3-2-16,0-7-10 0,3-4 4 16,13-6 1-16,7 0 5 15,5-16-1-15,3-13 4 16,-2-11-8-16,-4-3 19 15,-7-2-19-15,-6 3 0 16,-5 4 1-16,-5 3 2 16,-2 0-3-16,0 8 0 15,0 5 3-15,0 6 11 16,0 8 2-16,-2 5-3 16,2 3-6-16,0 0-7 15,0 15-6-15,0 12 6 16,0 9 0-16,8 5 5 15,-2 1-5-15,3-1 0 16,0 0 5-16,3-2-7 16,1-10 2-16,3-5-3 0,2-12-123 15,2-12-249-15,-1 0-374 16</inkml:trace>
  <inkml:trace contextRef="#ctx0" brushRef="#br0" timeOffset="10133.4182">19727 10236 781 0,'0'0'158'0,"0"0"-91"16,0 0 11-16,0 0 21 15,0 0-73-15,0 0 2 16,71-9-14-16,-47 22-7 16,-2 4-9-16,-5 6 4 0,-11 1-2 15,-6 3 0-15,0 3 4 16,-17 0-1-16,-5-3-3 15,4-8 6-15,6-7-13 16,9-9-79-16,3-3-136 16,13-20-121-16</inkml:trace>
  <inkml:trace contextRef="#ctx0" brushRef="#br0" timeOffset="10329.4211">20053 10203 503 0,'0'0'343'0,"0"0"-211"15,0 0-69-15,0 0 21 16,0 0 2-16,-74 98-15 0,57-60-31 16,7 6-28-1,7-2 1-15,3 0-13 0,3-7 0 16,18-9 8-16,10-6-8 16,12-9-60-16,8-8-120 15,0-3-251-15</inkml:trace>
  <inkml:trace contextRef="#ctx0" brushRef="#br0" timeOffset="11462.8258">9876 10986 886 0,'0'0'142'16,"0"0"-138"-16,0 0 93 15,0 0-5-15,0 0-35 16,0 0 14-16,-80 3-34 0,80-3-8 15,0 0-29 1,2 3-6-16,24-1 6 0,18-2 2 16,24 0 5-16,21-5 7 15,14-9-14-15,7-6 1 16,2 5-2-16,-4 3 1 16,-8 6-2-16,-9 6-78 15,-17 0-194-15,-21 3-274 16</inkml:trace>
  <inkml:trace contextRef="#ctx0" brushRef="#br0" timeOffset="12743.8463">16555 13095 682 0,'0'0'166'16,"0"0"-84"-16,0 0 29 15,0 0-73-15,-104 0 25 16,67 26 0-16,-3 4-31 15,5 8 3-15,2 3-22 16,8 2-7-16,4-2 20 16,10 0-22-16,8 3 4 0,3-1-8 15,0 4 10-15,14 1-10 16,4 7 5-16,3 1 4 16,3 10-2-16,-1 5-5 15,-4 5-2-15,-5 4 4 16,-5-2 7-16,-6-1-11 15,-3 0 0-15,0-5 14 16,-1-9 4-16,-15-7-15 16,-2-6 3-16,-4-9 34 15,-1-6-35-15,2-9 12 16,2-9-17-16,5-7 0 0,1-3 18 16,1-7-14-16,1 0-4 15,-4 0 0-15,5 0 0 16,2-9-9-16,4 1-77 15,4 4-52-15,0 1-215 16,0 3-360-16</inkml:trace>
  <inkml:trace contextRef="#ctx0" brushRef="#br0" timeOffset="13396.8673">16006 15107 839 0,'0'0'153'0,"0"0"-89"15,0 0-6-15,0 0 63 16,0 0-59-16,0 0-28 15,0 0-34-15,0 0 3 0,2 0 11 16,3 0-10-16,2-10 6 16,3-3 21-16,-7-3-29 15,-1-3 14-15,-2-1-15 16,0 3 9-16,0 5-9 16,-5 6 1-16,1 3-2 15,3 3 0-15,1 0 0 16,-2 0 0-16,0 6 0 15,2 8 4-15,0 3 3 16,0-3-7-16,14-2-32 16,11-4-77-16,1-7-183 15,1-1-330-15</inkml:trace>
  <inkml:trace contextRef="#ctx0" brushRef="#br0" timeOffset="13747.8368">16465 14877 936 0,'0'0'157'15,"0"0"-99"-15,0 0-9 16,0 0 30-16,-103 53-32 16,77-25-11-16,7-3-32 15,11-4 9-15,8 0-22 16,0-6 9-16,2-1 0 0,16 1-1 15,7-1 8-15,3 0-5 16,-2-2-2 0,-4 2 13-16,-8 0-18 0,-8-1 5 15,-5 0-1-15,-1 3-12 16,-9 2 13-16,-15 1 0 16,-7 2 54-16,-2 0-48 15,0-3 28-15,3 0-34 16,4-1 8-16,5-5-10 15,6-2 2-15,6-3-106 16,3-6-177-16,4-1-517 16</inkml:trace>
  <inkml:trace contextRef="#ctx0" brushRef="#br0" timeOffset="15962.703">16939 12533 753 0,'0'0'102'15,"0"0"-98"-15,0 0-4 16,0 0 79-16,0 0 54 15,0 0-53-15,-17 89-37 16,-9-60 19-16,-4-1 11 16,-5-3-51-16,-2-5-2 15,-2-3-13-15,4-3-2 16,6-4 6-16,13-6-11 0,5-4 4 16,10 0-4-16,1 0-14 15,0-14 12-15,22 2-11 16,11-2-5-16,7 3 15 15,0 5-15-15,1 6 18 16,-4 0 2-16,2 0 1 16,-3 10-3-16,0 3 1 15,-1-2-1-15,-3-5 0 16,-4-3-3-16,-6-3 6 16,-1 0-7-16,-6-9 8 15,-4-8-3-15,-4-5-1 16,-4-3 6-16,-3-3-5 15,0-1-1-15,-10 0 0 16,-7 1-9-16,-4 7 5 0,0 3 4 16,-4 7 0-16,3 5-6 15,-4 6 0-15,1 0-4 16,0 2 10-16,-1 14 0 16,2 7 0-16,3 5 0 15,6 4-3-15,10 4-129 16,5-3-231-16</inkml:trace>
  <inkml:trace contextRef="#ctx0" brushRef="#br0" timeOffset="18224.4396">17438 13494 653 0,'0'0'115'0,"0"0"-86"0,0 0-16 16,0 0 67-16,0 0-39 15,0 0-12-15,94-1 17 16,-74 23-45-16,-5 2 25 16,-8 3 13-16,-7 0-14 15,0 0-7-15,-16-1 16 16,-14 1-27-16,-3-1 30 16,-3-2-28-16,5-6-6 15,7-7 1-15,8-4 8 16,11-7-12-16,4 0 0 15,1-9 0-15,0-8-9 16,14 0 10-16,8 2-1 0,4 4 2 16,-1 5 12-16,-1 6-16 15,-4 0 2-15,-1 0 0 16,-2 10-1-16,-1 3 1 16,-3 1 0-16,1-2 3 15,0-1 4-15,-1-1-10 16,8-5 3-16,0-5-166 15,-2 0-452-15</inkml:trace>
  <inkml:trace contextRef="#ctx0" brushRef="#br0" timeOffset="18414.2576">17914 13723 836 0,'0'0'194'16,"0"0"-121"-16,0 0-65 16,0 0-1-16,0 0-7 15,0 0-9-15,26-48-157 16,-12 43-309-16</inkml:trace>
  <inkml:trace contextRef="#ctx0" brushRef="#br0" timeOffset="19149.3688">17920 13704 590 0,'0'0'195'16,"0"0"-117"-16,0 0-35 0,0 0 17 15,0 0 7 1,0 0-39-16,60-53-6 0,-27 35-14 16,1-1 2-16,-1 2 4 15,-6-1-9-15,-5 1 8 16,-7 1-8-16,-8-1 6 16,-5 3 12-16,-2-1-17 15,-2 1 12-15,-14 4-16 16,-6 4-1-16,-4 6 34 15,-1 0-29-15,0 0-1 16,2 14 1-16,3 3 4 16,6 4-10-16,8 1 8 15,5 2 2-15,3 3 1 16,0 1-11-16,8-1 9 16,12-2-8-16,6-3 11 0,2-3-12 15,2-5 0-15,4-7 6 16,-1-6 2-16,0-1-5 15,0 0 3-15,-1-8-6 16,0-4 0-16,-1 3-2 16,-1-1-89-16,-5-2-159 15,-7 5-294-15</inkml:trace>
  <inkml:trace contextRef="#ctx0" brushRef="#br0" timeOffset="19795.7153">18571 13576 859 0,'0'0'107'0,"0"0"-96"15,0 0-11-15,0 0 61 16,0 0 19-16,97-3-23 16,-62-6-36-16,-2-4-15 15,-5-1 28-15,-5 3-30 16,-4 0 10-16,-8 4 2 15,-8-1-7-15,-3 2 3 16,0 2 14-16,-6 3-20 0,-11 1-7 16,-6 0 1-16,-1 1 0 15,-3 12 28-15,8 2-25 16,3 1 12-16,7 1-15 16,6 0 2-16,3-2-3 15,0-1 5-15,6 1-4 16,13-4 0-16,7-3 7 15,6-2-5-15,5-5 9 16,-2-1-6-16,1 0-9 16,-3-1 5-16,-3-7-2 15,-5-1-10-15,-5-2-161 16,-5-3-183-16</inkml:trace>
  <inkml:trace contextRef="#ctx0" brushRef="#br0" timeOffset="20694.9569">18266 13092 734 0,'0'0'135'0,"0"0"-14"16,0 0-26-16,0 0-4 16,0 0-6-16,0 0-83 15,33-3 14-15,-2-4-16 16,1 0 0-16,1 4-7 16,-6-2-59-16,-5-4-271 15,-10 1-314-15</inkml:trace>
  <inkml:trace contextRef="#ctx0" brushRef="#br0" timeOffset="21046.1913">18521 12768 480 0,'0'0'158'15,"0"0"-99"-15,0 0-1 16,0 0 61-16,0 0-25 16,84-30-58-16,-74 35 0 15,-2 10-18-15,-8 2-5 16,0 7 30-16,0-1 6 16,-3 2-16-16,-11-1-2 15,1-4-23-15,7-3 5 0,2 0-7 16,4-3 3-16,0-5-8 15,4 1-1-15,12-3 4 16,4-1 22-16,5-4-24 16,1 0 4-16,3-2-6 15,-3 0 3-15,-2 0-9 16,-4-2-115-16,-6-10-243 16</inkml:trace>
  <inkml:trace contextRef="#ctx0" brushRef="#br0" timeOffset="21338.8776">18854 12721 483 0,'0'0'177'15,"0"0"-119"-15,0 0 27 16,0 0 44-16,82-16-48 15,-60 16-37-15,1 0 5 16,-7 13-36-16,-6 1 6 16,-7 6 0-16,-3 0-10 15,-3 4 28-15,-14-2-6 16,-4-3-21-16,1-6 15 16,2-2-15-16,8-6-10 0,8-4 0 15,2-1-111-15,12-3-126 16,17-14-153-16</inkml:trace>
  <inkml:trace contextRef="#ctx0" brushRef="#br0" timeOffset="21513.2227">19134 12660 513 0,'0'0'204'0,"0"0"-40"16,0 0-15-16,0 0-40 15,0 0-78-15,-69 76 33 16,61-46-54-16,6 1-4 15,2 2 0-15,2 3-6 0,16 3-9 16,7 6-26-16,-4 0-318 16</inkml:trace>
  <inkml:trace contextRef="#ctx0" brushRef="#br0" timeOffset="22112.9004">18847 13704 740 0,'0'0'74'0,"0"0"40"16,0 0 26-16,0 0-51 15,0 0 4-15,-83-17-71 16,76 17-3-16,3 4 6 16,4 2-18-16,0 1-11 15,0-4 4-15,14-3 0 16,11 0 4-16,3-3 8 15,6-17-11-15,-3-2 17 16,-10-2-16-16,-8 1 6 0,-13 0-8 16,0-1 0-16,-15 5-2 15,-11 4 2-15,-4 9-13 16,0 6 5-16,4 0 8 16,4 6 0-16,5 8 2 15,10 0 8-15,6-1-20 16,1-4 14-16,0-1-4 15,14-5 0-15,8-3-1 16,3 0 1-16,5-12 0 16,0-7 10-16,-6-3-15 15,-10 2 8-15,-7 3-3 16,-7 6 0-16,0 5-7 16,-8 6 3-16,-9 0-6 0,-2 8 2 15,3 14-16 1,9 8 8-16,7 1-78 0,4-1-162 15,26-8-342-15</inkml:trace>
  <inkml:trace contextRef="#ctx0" brushRef="#br0" timeOffset="22581.7936">19785 13514 629 0,'0'0'168'0,"0"0"-58"16,0 0-55-16,0 0 53 15,0 0-18-15,0 0-55 16,-58 48 4-16,39-18-14 15,3-2 26-15,6-5-36 16,7-6-10-16,3-2-3 16,0-8 1-16,15-5-3 15,7-2 15-15,3-11-8 16,2-14-2-16,0-6 5 16,-6-3-10-16,-5-5 9 15,-7 0-8-15,-6 1-1 0,-3 4 1 16,0 3 8-16,0 9-9 15,-6 6 24-15,2 10-18 16,2 3 36-16,2 3-40 16,-1 3 0-16,-2 19-2 15,3 9 2-15,0 5 3 16,0 3-5-16,0 0 4 16,6-6-10-16,10-3 4 15,10-9-92-15,4-15-224 16,1-6-603-16</inkml:trace>
  <inkml:trace contextRef="#ctx0" brushRef="#br0" timeOffset="22779.7049">20078 13369 952 0,'0'0'94'0,"0"0"-13"16,0 0-68-16,0 0 35 15,0 0-33-15,0 0-9 16,87 22-6-16,-73 8 1 15,-4 4 14-15,-10 0-16 16,0-1 1-16,-11-4 0 16,-4-4-15-16,1-11-74 15,11-8-147-15,3-6-80 16</inkml:trace>
  <inkml:trace contextRef="#ctx0" brushRef="#br0" timeOffset="22964.9403">20356 13399 901 0,'0'0'134'0,"0"0"-91"16,0 0 63-16,-79 106-5 15,61-67-54-15,5-1-44 16,8-2 25-16,5 0-28 16,5-6 0-16,20-3-7 15,14-8-3-15,7-14-203 16,3-5-302-16</inkml:trace>
  <inkml:trace contextRef="#ctx0" brushRef="#br0" timeOffset="30473.6354">12920 16947 711 0,'0'0'123'0,"0"0"-118"16,0 0 7-16,0 0 3 15,0 0-9-15,0 0-5 16,0 0-1-16,81-1-3 15,-61-1-216-15</inkml:trace>
  <inkml:trace contextRef="#ctx0" brushRef="#br0" timeOffset="30663.4305">12965 17169 572 0,'0'0'11'0,"0"0"-8"16,0 0-3-16,108-17-10 15,-80 11-159-15</inkml:trace>
  <inkml:trace contextRef="#ctx0" brushRef="#br0" timeOffset="31412.8029">14182 16661 602 0,'0'0'182'0,"0"0"-53"16,0 0-83-16,0 0-25 16,0 0-9-16,0 0 17 15,-7 22 38-15,17 11-13 16,1 2 7-16,-4 5-37 16,2 5 48-16,-5 2-24 15,-1-1-23-15,-1 2 4 16,-1-2-10-16,-1 0-12 15,0-6 3-15,4-6-2 16,-1-8-6-16,1-7-2 16,2-6 1-16,0-4-5 15,5-7-2-15,8-2-190 0,0-14-229 16</inkml:trace>
  <inkml:trace contextRef="#ctx0" brushRef="#br0" timeOffset="31643.1881">14557 17065 811 0,'0'0'184'0,"0"0"-123"16,0 0-26-16,0 0 44 15,0 0-5-15,0 0-37 16,98-9-13-16,-55 1 1 0,2 0-22 15,0 1 7-15,0-2-10 16,-1 4-4-16,-7 2-1 16,-4 2-78-16,-9 1-325 15</inkml:trace>
  <inkml:trace contextRef="#ctx0" brushRef="#br0" timeOffset="32430.3954">16132 16319 689 0,'0'0'69'0,"0"0"-9"15,0 0-40-15,-81 3 60 16,53 16 11-16,0 3-34 16,2 7-20-16,0 4-27 15,1 4 14-15,3 1 6 16,5-1-22-16,4 4 22 16,9-2-11-16,4 0-12 0,0 2 4 15,7 2 1-15,11 0-1 16,0 6 3-16,3-3-11 15,-2 3-3-15,-2 5 5 16,-3 7 0-16,-4 3-3 16,-6 1 3-16,-4 2-5 15,0-11 0-15,0-1 5 16,-3-5-5-16,-4-5 0 16,-4-6 8-16,-1-3 39 15,0-10-38-15,-3-3 10 16,3-7 16-16,-4-2-22 0,4-8 23 15,0 1-19 1,2-6-6-16,2-1 18 0,2 0-25 16,-2 0 4-16,1 0-8 15,-2-6-9-15,0-2 2 16,2-5-90-16,1 1-111 16,2-3-472-16</inkml:trace>
  <inkml:trace contextRef="#ctx0" brushRef="#br0" timeOffset="33849.2925">15313 18054 94 0,'0'0'708'16,"0"0"-603"-16,0 0-101 15,0 0 24-15,0 0 6 16,0 0 2-16,30 0 42 16,-5 0-54-16,3 0-1 15,4 2-23-15,1-2 1 16,7 0-11-16,3 0-61 0,-1 0-332 15</inkml:trace>
  <inkml:trace contextRef="#ctx0" brushRef="#br0" timeOffset="34396.1647">15939 17915 801 0,'0'0'87'16,"0"0"12"-16,0 0 1 16,0 0-82-16,0 0 5 15,0 0-17-15,-34 65-3 16,25-41 9-16,-6 0-11 16,-6-4 22-16,-4-3 9 0,-5-4-8 15,0-5 0 1,-1-4-11-16,6-4 0 0,3 0-4 15,8-9-6-15,8-5 1 16,6-2-4-16,0-3-8 16,12 4 3-16,11 2-6 15,3 6 2-15,1 5 2 16,-4 2 13-16,0 0-6 16,-2 3 0-16,0 9 1 15,-2-2-4-15,1 0 3 16,1-3 0-16,3-4 1 15,-1 1 0-15,4-4-1 0,-1 0 1 16,2-4 5-16,0-9-4 16,-4 0 0-16,-8-4 4 15,-1 1-12-15,-9 2 1 16,-6 2 5-16,0-2-4 16,-6 2 0-16,-15 2 3 15,-2 3 1-15,-4 3-3 16,2 2-1-16,2 2 4 15,1 0 0-15,8 0 0 16,2 10-4-16,5 5-5 16,0 2-115-16,5 0-170 15,2-2-397-15</inkml:trace>
  <inkml:trace contextRef="#ctx0" brushRef="#br0" timeOffset="35573.8693">16172 15975 599 0,'0'0'134'16,"0"0"-40"-16,0 0 42 15,0 0-19-15,0 0-83 16,0 0-20-16,-6-5-7 16,20 4-7-16,6-5 19 15,3 4-10-15,-2-1-8 16,1 1 0-16,-4 2-1 0,-2 0-5 16,-2 0-120-16,-4 0-166 15,-1-5-348-15</inkml:trace>
  <inkml:trace contextRef="#ctx0" brushRef="#br0" timeOffset="35978.8017">16581 15852 494 0,'0'0'73'0,"0"0"-43"0,0 0-14 16,0 0-16-16,0 0-13 15,0 0-254-15</inkml:trace>
  <inkml:trace contextRef="#ctx0" brushRef="#br0" timeOffset="36549.7713">16223 16000 603 0,'0'0'96'16,"0"0"-47"-16,0 0 134 16,0 0-62-16,0 0-38 15,0 0-35-15,12-49-9 16,-12 49 18-16,0 0-40 15,0 0-9-15,0 0-8 0,0 8 10 16,0 5-10-16,0-2 0 16,0-1 3-16,0-3-5 15,0-2 2-15,11-5-80 16,3 0-178-16,2-7-341 16</inkml:trace>
  <inkml:trace contextRef="#ctx0" brushRef="#br0" timeOffset="36983.2315">16642 15679 657 0,'0'0'115'0,"0"0"-31"16,0 0 103-16,0 0-33 15,0 0-70-15,0 0-48 16,-30-14-15-16,5 29-16 16,1 3 27-16,3 2-18 15,9-3-6-15,6 0-3 16,4 0 15-16,2 0-29 16,0-1 9-16,16-2 0 15,6 1 3-15,3-2 0 16,0 1-3-16,-3-2 3 0,-5 1-1 15,-5 1-2 1,-8 3 0-16,-4 2 3 0,0-1-16 16,-2 1 13-16,-16 1 0 15,-6 0-2-15,-3-1 6 16,-2 0-4-16,3-5 8 16,1 2-6-16,5-4 2 15,4-1-4-15,7 0-91 16,-2-5-157-16,8-1-397 15</inkml:trace>
  <inkml:trace contextRef="#ctx0" brushRef="#br0" timeOffset="43197.8624">17117 16907 551 0,'0'0'97'0,"0"0"-70"16,0 0-25-16,0 0-4 16,0 0 1-16,0 0-6 15,0 0-106-15</inkml:trace>
  <inkml:trace contextRef="#ctx0" brushRef="#br0" timeOffset="43429.8664">17117 16907 94 0,'-32'-9'648'0,"30"9"-602"16,2 0-32-16,0 0-12 16,0 2-2-16,0 3 1 15,4-2 2-15,6 0-6 16,2-2-71-16,-6-1-125 16,-5 0-123-16</inkml:trace>
  <inkml:trace contextRef="#ctx0" brushRef="#br0" timeOffset="43795.7399">17112 16912 42 0,'0'0'405'16,"0"0"-291"-16,0 0-66 0,0 0 54 16,0 0-15-16,0 0-19 15,-2-34-8-15,13 31-26 16,4 2-8-16,2 1 41 16,1 0-38-16,3 1-7 15,-3 10 24-15,2 6-45 16,-8 4 18-16,-4 3-9 15,-8 5-8-15,0-2 0 16,-19 2 11-16,-9 0-6 16,-4-2-3-16,1-4-1 15,4-7-3-15,9-4 0 16,5-7 6-16,8-5-7 16,5 0 7-16,0 0-3 15,0-10-3-15,15-2 3 16,5 4-4-16,2 2 1 0,2 3 0 15,-1 3-3-15,2 0 5 16,2 0-2-16,-2 3 7 16,0 3-6-16,-3-1-2 15,0-2-2-15,1-3-53 16,0 0-272-16</inkml:trace>
  <inkml:trace contextRef="#ctx0" brushRef="#br0" timeOffset="44213.585">17579 16953 382 0,'0'0'472'0,"0"0"-402"0,0 0-61 16,0 0 27-16,0 0 34 15,0 0-35-15,7 28 38 16,13-28-48-16,5 0 19 15,5-4-29-15,-3-12-2 16,-1-1-6-16,-3 0 1 16,-8 2-8-16,-5 1 0 15,-6 4 2-15,-4 0-4 16,0 4 5-16,-8 3-3 16,-10 3 0-16,-3 0-2 15,-4 0-3-15,3 12 5 0,2 5 0 16,2 0 13-1,9 2-12-15,3 0-1 0,6-2 17 16,0 0-13-16,3-3 13 16,10-1-10-16,5-4-6 15,4-1 14-15,5-3-12 16,1-4 0-16,4-1 5 16,-1 0-8-16,-5 0-2 15,2-9-69-15,-5-7-267 16</inkml:trace>
  <inkml:trace contextRef="#ctx0" brushRef="#br0" timeOffset="45021.2517">17824 16506 164 0,'0'0'584'16,"0"0"-548"-16,0 0-34 15,0 0 57-15,0 0 15 16,0 0-27-16,71 5-39 16,-44-5-3-16,1 0-10 15,-4-11-196-15</inkml:trace>
  <inkml:trace contextRef="#ctx0" brushRef="#br0" timeOffset="45379.3282">18092 16241 531 0,'0'0'135'16,"0"0"-109"-16,0 0 14 0,0 0 52 15,83-1-23 1,-67 13-21-16,-6 2-10 0,-3 1-34 15,-7 2 11-15,0 0-8 16,-4 0-6-16,-15 0 21 16,-1-1-7-16,-4 1 6 15,7-5-13-15,4-2 0 16,7-3-12-16,5-2 4 16,1-2 0-16,1-3 7 15,21 0-1-15,10 0 12 16,5 0 6-16,0 0-21 15,1 0 3-15,0 0-6 16,-5 0-8-16,-5-7-82 16,-8-3-283-16</inkml:trace>
  <inkml:trace contextRef="#ctx0" brushRef="#br0" timeOffset="45650.0286">18387 16199 577 0,'0'0'100'16,"0"0"-32"-16,0 0 21 16,0 0 43-16,0 0-63 15,85-47-42-15,-70 55-9 16,-2 11-8-16,-7 6-7 16,-4 1 15-16,-2 3-7 15,-2-2 16-15,-13-5 13 0,-2-5-39 16,3-5 14-1,1-4-15-15,5-6 0 0,7-2 1 16,1 0-1-16,7-11-134 16,18-8-108-16,10-1-27 15,1 0-170-15</inkml:trace>
  <inkml:trace contextRef="#ctx0" brushRef="#br0" timeOffset="45798.2737">18665 16191 409 0,'0'0'229'16,"0"0"-21"-16,0 0-52 15,0 0-96-15,0 0 41 16,0 0-62-16,-80 53 0 16,67-28-11-16,4-1-14 15,7 2-13-15,2 0-1 0,8 4-11 16,16-5-85-16,3 1-403 16</inkml:trace>
  <inkml:trace contextRef="#ctx0" brushRef="#br0" timeOffset="46496.5216">19310 16803 717 0,'0'0'148'0,"0"0"-87"16,0 0 66-16,0 0-46 15,-91 8-37-15,66 16 0 16,6 2-26-16,6 1 7 16,7 1-21-16,6 0 6 15,0-5 0-15,3-9-9 16,13-5 5-16,4-7 9 16,4-2-15-16,2-5 11 15,1-18-11-15,-2-5 3 0,-3-5 5 16,-6 1-5-1,-5-2-3-15,-3 2 0 0,-4 1 5 16,-4 4-5-16,0 6 6 16,0 7-1-16,0 8-1 15,0 4 14-15,2 2-2 16,-2 2-16-16,0 16 1 16,0 9-1-16,0 4 0 15,0 2 0-15,3-4-10 16,5-1 11-16,3-3-2 15,7-6-22-15,0-11-252 16,1-8-547-16</inkml:trace>
  <inkml:trace contextRef="#ctx0" brushRef="#br0" timeOffset="46715.2276">19585 16766 181 0,'0'0'611'0,"0"0"-538"15,0 0-25-15,0 0 76 16,95-18-68-16,-74 27-44 16,0 8 14-16,-6 3-23 15,-8 4 2-15,-7-1 2 16,0-2-7-16,-14-2 0 16,-5-3 10-16,3-8-10 15,6-4-2-15,7-4-134 16,3 0-111-16,1-14-370 0</inkml:trace>
  <inkml:trace contextRef="#ctx0" brushRef="#br0" timeOffset="46896.7629">19887 16751 588 0,'0'0'246'0,"0"0"-171"15,0 0 21-15,0 0 5 16,0 0-37-16,-82 86-30 15,82-65-26-15,0 0-6 16,17-2 8-16,10-5-15 16,6-4 5-16,5-8-88 0,0-2-212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44:19.70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4830 13205 382 0,'0'0'15'0,"0"0"20"16,0 0-31-16,0 0 13 16,0 0 22-16,0 0-2 15,0 0 3-15,0 0-30 16,-7 2-10-16,7-2 6 16,1 0 1-16,5 0 10 15,0-2-15-15,0 1 10 16,3-1 0-16,3-1-9 15,3 0 2-15,1 3-5 16,7-3 8-16,-1 1-4 16,5 0 3-16,3 2-3 15,-1 0 0-15,3 0-2 0,-1 0-2 16,-1 0 1-16,1 0 4 16,2 0-3-16,0 7-1 15,1-4 3-15,5 2-4 16,0-2 0-16,1-2 3 15,5 1-2-15,-3 0-1 16,2-2 0-16,-2 0 0 16,7 0 1-16,-4 1-1 15,7-1 3-15,-2 0-3 16,-1 0 0-16,1 0 1 16,-5 2 0-16,1 0-1 15,1-1 0-15,-4 0 0 16,-1 1 0-16,1-2-3 15,0 0 3-15,2 0 7 0,12 0-3 16,-1 0-4-16,7 0-1 16,1 0 1-16,-1 0 0 15,1 0 0-15,6 0 0 16,0 0 1-16,3 0 0 16,3 0 2-16,-4 0-2 15,-4 0 2-15,-5 0 0 16,-3 0 0-16,-5 0 1 15,-3 0-4-15,-1 0 0 16,-6 0 1-16,-1 0 2 16,0 0 5-16,-3 0-3 0,1 0 1 15,3-2-6 1,1-2 0-16,-1 1 4 0,1-1 0 16,-4 4-3-1,-4-3-2-15,-2 2 2 0,-3-2 10 16,0 1-7-16,-3 1-1 15,1-1-3-15,-1 2 0 16,0-5 5-16,0 2 0 16,-5-1 25-16,-1-1-22 15,-5 2-6-15,-2-1-2 16,-2 1 4-16,-2 2-3 16,-6 1-1-16,-2-1 1 15,1 1-1-15,-2 0 0 16,2 0-3-16,-3 0 1 0,3 0-1 15,-1 0-38-15,-5 0-184 16</inkml:trace>
  <inkml:trace contextRef="#ctx0" brushRef="#br0" timeOffset="5058.4383">14099 12026 615 0,'0'0'70'0,"0"0"-45"16,0 0 10-16,0 0 64 15,0 0 17-15,0 0-54 16,0 0-24-16,0-1 0 16,0 1 1-16,0 0-11 15,0 0-2-15,0 0-15 16,0 0-5-16,0 0-4 15,0 0 0-15,0 0 3 16,0 0-5-16,0 0-1 0,0 0-1 16,0 7 2-16,4 5 0 15,5 0 0-15,0 0 1 16,1 5-1-16,1 0 0 16,3 3 0-16,0 1 1 15,2-1-1-15,0 4 0 16,-2-2 0-16,0-1-1 15,-2 4 1-15,-8 0-6 16,-2 3 4-16,-2-1 3 16,0 1-1-16,0-2 7 15,0 1-1-15,-2 1 0 16,-1 3-2-16,-1 0 4 16,-2 5-7-16,-1 3 2 15,2 3-1-15,-3-1-1 16,0-1-1-16,-1-8 2 0,4-2 2 15,0-5-2-15,1 2-2 16,-3-6 1-16,2 1-1 16,-2-3 0-16,-2 1-74 15,-4-2-149-15,-3 1-84 16</inkml:trace>
  <inkml:trace contextRef="#ctx0" brushRef="#br0" timeOffset="6792.6273">9466 12114 546 0,'0'0'90'0,"0"0"-67"16,0 0 6-16,0 0 67 15,0 0-47-15,0 0-5 16,0-12-28-16,0 12 2 16,0 0-8-16,0 0 7 15,-5 0 4-15,-1 0-10 16,-1 3-7-16,2 4-4 15,-2-4 5-15,3 4-3 16,-2 1 0-16,-1-1 4 0,1-1-3 16,-1 3 1-16,1 1 4 15,-1 0-2-15,1 0 12 16,1 1-9-16,-2 0 1 16,1-1-1-16,-2 3 1 15,2-2 0-15,-1 2 1 16,1-2-2-16,1 3 2 15,0-2 8-15,0 0-19 16,2 4 6-16,-3 0 0 16,3-1-4-16,2 4 7 15,-2-2-6-15,1 1 1 16,1 2-4-16,-1-2 0 16,1 1 0-16,-1 4 2 0,2 0 0 15,0-1-1 1,0 3 0-16,0 0-1 0,0 3 0 15,8 2 0-15,-1-1 4 16,2 5-4-16,1-2 2 16,-2 2-2-16,1 0 1 15,-3-1 2-15,1-2-3 16,-1-1 0-16,1-4 2 16,0 1-1-16,-1-2-1 15,0 1 2-15,1-2 4 16,0-2-5-16,1-1 6 15,0-1-7-15,-2-1 4 16,2-2 1-16,-2-3 1 16,2-1-3-16,1-1 2 0,1-2-3 15,1-1 3-15,1-1-5 16,1-3 0-16,4 2 5 16,-1-4-2-16,-4 0-5 15,3-1 4-15,-3-1 2 16,-1 2-2-16,0-1-1 15,-3 1-1-15,-2 1 0 16,1-2 0-16,-3 1-29 16,2 1-94-16,0 2-40 15,-1-4-66-15,-5-2-395 16</inkml:trace>
  <inkml:trace contextRef="#ctx0" brushRef="#br0" timeOffset="31530.8995">11228 13473 187 0,'0'0'178'0,"0"0"-156"16,0 0 25-16,0 0 12 15,0 0 0-15,0 0 31 16,0 0-35-16,0-23-3 15,0 23-13-15,0 0-32 16,0 0-2-16,0 0-5 16,0 0-107-16,0 0-233 15</inkml:trace>
  <inkml:trace contextRef="#ctx0" brushRef="#br0" timeOffset="32421.8492">11335 13366 410 0,'0'0'130'0,"0"0"-50"15,0 0 29-15,0 0-35 16,0 0 43-16,3-78-29 16,-3 68-17-16,0 3 1 15,0-1 10-15,0 3-17 16,0 1-22-16,0 4-7 0,-3 0-2 16,3 0-21-16,0 0-8 15,0 0-4-15,0 3-1 16,0 18 0-16,0 8 2 15,0 7-1-15,4 0 6 16,4-1-5-16,2 1 2 16,-2-2 3-16,1-1-6 15,-5-6 6-15,1-5-1 16,0-5-4-16,-2-5 2 16,0-7-4-16,-3-2 0 15,0-3-1-15,0 0 3 16,1 0 0-16,1 0 2 15,-2 0-1-15,2 0 8 16,-2-3-11-16,0-4 0 16,3-1-14-16,-3 3-48 0,0 1-95 15,0 1-113-15,0-2-175 16</inkml:trace>
  <inkml:trace contextRef="#ctx0" brushRef="#br0" timeOffset="33351.4805">10837 13435 802 0,'0'0'127'16,"0"0"-98"-16,0 0-23 16,0 0 70-16,0 0-1 15,0 0-22-15,-24 87-18 16,24-58-11-16,0-2-10 16,0-2 5-16,0-4-6 15,0-5-7-15,0-8 1 16,0-2-5-16,0-6-1 15,0 0 14-15,0-6 43 16,-2-16-36-16,-5-4-20 16,-1-6-2-16,2-5 0 0,3-3-1 15,-1-1-1-15,4 5-1 16,0 3-8-16,0 7 7 16,9 5-9-16,6 8 5 15,1 4 7-15,0 5 2 16,0 4 1-16,0 0-2 15,-1 3 0-15,1 11 3 16,-5 2-3-16,-2 3 0 16,-6 4-3-16,-3 0 8 15,0 4-5-15,-12-2 2 16,-3-4-1-16,6-3-1 16,0-4 0-16,2-3-3 15,6-8-69-15,1-3-87 0,0 0-150 16,0-17-380-16</inkml:trace>
  <inkml:trace contextRef="#ctx0" brushRef="#br0" timeOffset="33641.2368">11065 13226 785 0,'0'0'44'16,"0"0"-29"-16,0 0 62 0,0 0 20 16,0 0 4-16,-88 100-42 15,82-68-21-15,6 4 7 16,0 3-32-16,0 0 22 16,7 0-18-16,6-1-12 15,4-3-3-15,4-4-2 16,4-3-11-16,1-3-59 15,6-9-211-15,-3-9-6 16,3-7-175-16</inkml:trace>
  <inkml:trace contextRef="#ctx0" brushRef="#br0" timeOffset="34041.9103">11563 13247 667 0,'0'0'235'0,"0"0"-152"0,0 0-17 15,0 0 27-15,0 0-57 16,0 0 20-16,48 10-8 16,-29 4-17-16,-1 3 6 15,-2 4-20-15,-4 4 8 16,-4 4-19-16,-6 5-1 15,-2 2-1-15,0 0-4 16,-14 0 0-16,-3 1-2 16,3-3-15-16,-3-1-127 15,-1-8-184-15,-4-6-590 16</inkml:trace>
  <inkml:trace contextRef="#ctx0" brushRef="#br0" timeOffset="35529.5181">12378 13222 721 0,'0'0'142'0,"0"0"-28"0,0 0-56 16,0 0 51-16,0 0-47 15,0 0-47-15,-16 21 11 16,16 9 15-16,0 1-15 16,0 1 2-16,6-1-15 15,0-1-7-15,-2-4 1 16,3-2-5-16,-3-4 4 15,-1-3-12-15,-1-5-23 16,-2-5-52-16,0-5-109 16,0-2-35-16,-17 0-292 15</inkml:trace>
  <inkml:trace contextRef="#ctx0" brushRef="#br0" timeOffset="35700.8263">12273 13445 614 0,'0'0'171'0,"0"0"-23"15,0 0-25-15,0 0 20 16,0 0-50-16,0 0-66 16,17-17-20-16,8 12-7 15,3 3 5-15,2-1-10 16,1 1 5-16,4-1-65 16,1-5-180-16,-7 2-209 15</inkml:trace>
  <inkml:trace contextRef="#ctx0" brushRef="#br0" timeOffset="36300.4013">12770 13232 761 0,'0'0'91'16,"0"0"-50"-16,0 0-10 0,0 0 36 16,0 0-16-16,0 0-27 15,-36 32 15-15,30-8 11 16,3 2-21-16,1 1 3 15,2-1 8-15,0 3-30 16,0-4 22-16,0-3-17 16,0-3-3-16,3-4-4 15,1-4-6-15,1-6 5 16,-2-4-7-16,-1-1 1 16,-2-3 11-16,0-16-2 15,0-8-10-15,0-4 6 16,0-2-5-16,-3-2-1 15,-4 3 2-15,3 1-2 0,3 6 0 16,1 8 0 0,0 5-1-16,0 4-1 0,0 4-6 15,4 2-3-15,7 2 9 16,2 0-8-16,1 0 10 16,-1 6 0-16,2 3 6 15,-1 5-6-15,-1 0 1 16,-3 2-2-16,-5 1-4 15,-5-1 5-15,0 1 1 16,-3-2-1-16,-9-1 0 16,-1-3-1-16,4-3-4 15,4 0-83-15,5-7-103 16,0-1-147-16</inkml:trace>
  <inkml:trace contextRef="#ctx0" brushRef="#br0" timeOffset="36601.6263">13101 13212 753 0,'0'0'135'15,"0"0"-76"-15,0 0 13 16,0 0 15-16,0 0-33 0,0 0-25 15,-67 35-7 1,59-11 7-16,1 2 1 0,4 2 7 16,3 0-14-16,0 0 2 15,0 2-17-15,12-2 2 16,6-1-4-16,5-3-4 16,4-9-2-16,5-5-11 15,2-7-71-15,3-3-113 16,-2-4-120-16</inkml:trace>
  <inkml:trace contextRef="#ctx0" brushRef="#br0" timeOffset="37163.9395">13352 13237 730 0,'0'0'148'15,"0"0"-73"-15,0 0-19 0,0 0 34 16,0 0-12 0,0 0-41-16,71-36-15 0,-53 36-4 15,0 9-9-15,-5 7-2 16,-2 4 4-16,-7 2-10 16,-4 0 8-16,0 2-1 15,-5 0-5-15,-9-4 7 16,-1 1-9-16,2-6-1 15,2-5 0-15,5-5 2 16,0-3-5-16,5-2 4 16,1 0-2-16,0 0 0 15,0-9-24-15,0-1 10 16,7 4 9-16,5 0 6 16,0 1 2-16,3 5-2 0,-4 0 0 15,3 0 4-15,0 0-4 16,-1 8 1-16,2 1 7 15,1 1-6-15,2-3-1 16,0 0-1-16,-1-2-35 16,-1-4-99-16,-2-1-125 15,0 0-270-15</inkml:trace>
  <inkml:trace contextRef="#ctx0" brushRef="#br0" timeOffset="37491.6721">13712 13132 634 0,'0'0'204'0,"0"0"-91"0,0 0-70 15,0 0 18-15,0 0 26 16,0 0-9-16,32 13-52 15,-10-3 10-15,-1 3-14 16,-2 3 24-16,2 1-17 16,-3 4-10-16,-3 1-9 15,-7 5 1-15,-7 2 3 16,-1 0-3-16,0 4-11 0,-12-3 3 16,-7 1-2-1,2 1-1-15,-4-3-48 0,-5-2-94 16,-6-4-164-16,-6-6-421 15</inkml:trace>
  <inkml:trace contextRef="#ctx0" brushRef="#br0" timeOffset="39724.5193">11019 14043 518 0,'0'0'117'0,"0"0"5"16,0 0-11-16,0 0 12 15,0 0-12-15,0 0-20 16,0 0-65-16,-18-6-6 16,18 6-9-16,2 9-7 15,8 2 41-15,9-1-22 16,2-1 1-16,3-2 3 15,6-4-17-15,1-3 2 16,4 0-12-16,3 0 5 16,-1-10-5-16,2-2 1 15,-3 2 2-15,-2-1-3 16,-6 2 0-16,-10 5-13 16,-3-1-48-16,-8 3-45 15,0 2-101-15,0 0-1 0,3 0-223 16</inkml:trace>
  <inkml:trace contextRef="#ctx0" brushRef="#br0" timeOffset="40568.5213">13101 13868 610 0,'0'0'179'16,"0"0"-74"-16,0 0 25 16,0 0-14-16,0 0-62 15,0 0-40-15,-11-2-5 16,19 10 30-16,11 3 0 15,7-2-7-15,8-1-5 16,5-2-9-16,6-2-5 0,2-4-1 16,4 0-6-16,-5 0 2 15,0-6-7-15,-4-5 1 16,-6-4 3-16,-3-4-4 16,-6-3-1-16,-7-1 2 15,-3 0 0-15,-5 2-2 16,-6 3 3-16,-2 5-1 15,-2 5-2-15,-2 5 0 16,0 2 0-16,0 1-2 16,0 0 2-16,0 0 0 15,0 0 0-15,0 0 3 16,0 0-6-16,0 0 2 0,0 0-2 16,0 0 3-1,0 0-18-15,0 0-5 0,0 1-6 16,0-1-3-16,0 3 3 15,0-1-6-15,0 1-27 16,0-1-6-16,0-1-21 16,0 1 30-16,0-2 15 15,0 0-23-15,0 0 33 16,0 0-20-16,0 0-80 16,0 0-80-16</inkml:trace>
  <inkml:trace contextRef="#ctx0" brushRef="#br0" timeOffset="41619.423">11857 13196 601 0,'0'0'192'0,"0"0"-111"0,0 0-12 16,0 0 81-16,0 0-12 15,0 0-77-15,-2-9-32 16,2-2 2-16,0-3-4 15,0-5-1-15,0-1-6 16,2-2 1-16,2-3-11 16,-1-1-3-16,-1 0 3 15,-2-1-10-15,0 6 4 0,0 4-4 16,0 6 1 0,0 7-2-16,0 4 1 0,0 0-30 15,0 9-60-15,0 9-12 16,0 3-111-16,0-1-76 15,0-3-265-15</inkml:trace>
  <inkml:trace contextRef="#ctx0" brushRef="#br0" timeOffset="41940.7075">11761 13090 569 0,'0'0'170'0,"0"0"-65"16,0 0-4-16,0 0 29 0,0 0-16 16,-40-81-33-16,40 61-37 15,0-1-12-15,0 0-10 16,3 1-3-16,8 1-17 16,0 4 1-16,3 3-3 15,-4 7 5-15,4 4-5 16,-2 1-2-16,2 0 2 15,2 5 2-15,4 11 0 16,0 4-1-16,4 3 2 16,1 1-3-16,0-1 5 15,1 0-5-15,0-1-2 16,-1 0-25-16,0-5-141 0,-1-8-260 16</inkml:trace>
  <inkml:trace contextRef="#ctx0" brushRef="#br0" timeOffset="54908.7949">9299 13875 395 0,'0'0'222'0,"0"0"-76"15,0 0-36-15,0 0 39 16,0 0-20-16,0 0-104 16,-3 11 24-16,-2 7-5 15,0 2 1-15,5-5-28 16,0 1-12-16,0-3-2 15,7-1-3-15,6-5-4 16,5-2-37-16,2-3-78 16,0-2-107-16,1 0-210 15</inkml:trace>
  <inkml:trace contextRef="#ctx0" brushRef="#br0" timeOffset="63679.2398">8474 13844 920 0,'0'0'99'16,"0"0"-21"-16,0 0-40 15,0 0-17-15,0 0-20 16,0 0 3-16,-12 62 29 0,12-18-5 15,6 1 10 1,0 0-27-16,0-4-3 0,0-4 2 16,-3-9-7-16,0-9 0 15,0-11 3-15,-3-6-3 16,0-2 9-16,0-10 42 16,0-18-34-16,-5-11-20 15,-4-5 0-15,-4-2-11 16,-2-4-5-16,0 0-30 15,2-3 29-15,2 6 2 16,4 5-8-16,7 9 8 16,0 10-4-16,4 6 6 0,11 8 12 15,6 4-2 1,-1 5 1-16,2 0 2 0,0 5 0 16,-5 12 0-16,-4 9-7 15,-2 6 7-15,-8 2 8 16,-3 2 20-16,-2-1-4 15,-17-5-8-15,-1-5-7 16,1-3 2-16,4-8-11 16,3-7 0-16,9-2-5 15,3-5-84-15,0-7-166 16,13-15-388-16</inkml:trace>
  <inkml:trace contextRef="#ctx0" brushRef="#br0" timeOffset="63914.1143">8753 13696 855 0,'0'0'148'0,"0"0"-69"16,0 0-22-16,0 0 12 16,0 0-5-16,-84 89-17 15,78-49-22-15,6-2-7 16,0-1-2-16,0-4-3 15,3-4-11-15,11-4 3 16,5-1-3-16,8-9-2 16,2-5-85-16,5-10-104 15,-5 0-129-15</inkml:trace>
  <inkml:trace contextRef="#ctx0" brushRef="#br0" timeOffset="64207.2832">8890 13786 801 0,'0'0'128'0,"0"0"-43"15,0 0-44-15,0 0 41 16,0 0-35-16,0 0-32 16,75-68-11-16,-44 66-1 15,-1 2 0-15,-5 2-3 16,-1 13 0-16,-6 11 1 0,-7 1 6 15,-10 3 8 1,-1 4 19-16,-4-4 1 0,-13-4 0 16,-4-3-10-16,2-8-15 15,7-4-9-15,4-8-2 16,7-3-5-16,1-5-63 16,3-15-254-16,16-7-259 15</inkml:trace>
  <inkml:trace contextRef="#ctx0" brushRef="#br0" timeOffset="64400.5448">9195 13737 546 0,'0'0'305'0,"0"0"-154"15,0 0-33-15,0 0-31 16,0 0-4-16,0 0-20 16,-75 46-43-16,71-21-1 15,4 0-8-15,0-6-10 16,7 0-1-16,12-7-8 15,2-3 7-15,6-6-25 16,4-3-83-16,-2-1-132 16,-1-19-142-16</inkml:trace>
  <inkml:trace contextRef="#ctx0" brushRef="#br0" timeOffset="64644.7242">9286 13641 773 0,'0'0'199'0,"0"0"-93"16,0 0-23-16,0 0-18 16,0 0-13-16,0 0-28 15,99 7-7-15,-65 8-13 16,-4 6 15-16,-6 8-13 16,-12 2 3-16,-10 7 0 15,-2-1 3-15,0-4 3 16,-18-2-9-16,-2-3-1 15,-3-6-1-15,-1-5-4 16,-3-3-26-16,9-6-127 16,0-8-186-16</inkml:trace>
  <inkml:trace contextRef="#ctx0" brushRef="#br0" timeOffset="64931.2635">9796 13597 901 0,'0'0'171'0,"0"0"-104"15,0 0-28-15,0 0 53 16,0 0-51-16,0 0-24 16,56-13-16-16,-40 13-2 15,-2 0-8-15,0 9-140 16,-6 3-200-16</inkml:trace>
  <inkml:trace contextRef="#ctx0" brushRef="#br0" timeOffset="65092.3126">9866 13888 739 0,'0'0'160'0,"0"0"-65"0,0 0 56 15,0 0-39-15,0 0-28 16,0 0-67-16,107-33-16 16,-71 17-2-16,1-1-119 15,-3 0-270-15</inkml:trace>
  <inkml:trace contextRef="#ctx0" brushRef="#br0" timeOffset="68940.859">4467 14621 478 0,'0'0'74'0,"0"0"-13"16,0 0 13-16,0 0 32 15,0 0 32-15,0 0-35 16,-1-62-34-16,-1 62-42 16,0 0 6-16,0 0 9 15,-1 0-3-15,-6 0-10 16,-7 6 11-16,-8 4-13 0,-9 2-4 15,-7-3-13 1,-5 2 0-16,-3-2 2 0,2 0-12 16,0 0 4-16,15-3-1 15,7-1-1-15,12-5 3 16,6 0-2-16,4 0-2 16,2 0 3-16,0 0-4 15,0 3-6-15,0 1 6 16,6 6 0-16,5 2 1 15,0 5 1-15,0 10-1 16,-3 4 2-16,2 7-2 16,-3 5 3-16,-2 6-1 0,1-3 4 15,-3-4 1 1,0-5-5-16,3-9-2 0,-3-6 0 16,1-7 0-16,1-6 2 15,-1-7-2-15,2-2-1 16,3 0 0-16,5 0 5 15,9-9 2-15,4-4 0 16,1 0-7-16,-1 2 0 16,-2 5 0-16,3 3 0 15,-1 3-1-15,-2 0-87 16,-1 0-108-16,-5 0-160 16</inkml:trace>
  <inkml:trace contextRef="#ctx0" brushRef="#br0" timeOffset="69340.3522">4765 14786 835 0,'0'0'183'0,"0"0"-113"15,0 0 2-15,0 0 4 16,0 0-22-16,0 0-15 15,-90 30-18-15,81-13-7 16,6-1 7-16,3 1-6 16,0 1-7-16,3-3 2 15,15-3-10-15,0-5 2 0,4-7-2 16,2 0 0-16,0-6 2 16,-3-9 6-16,-2-5-8 15,-5 1 1-15,-6 0-1 16,-5 1-6-16,-3 2 2 15,0 2-14-15,-10 1 10 16,-6 5-5-16,-8 2 6 16,0 5 4-16,0 1 0 15,6 0 2-15,2 3 1 16,8 8-1-16,7 2-12 16,1 1-30-16,0 3-58 15,21-2-114-15,1-2-76 16</inkml:trace>
  <inkml:trace contextRef="#ctx0" brushRef="#br0" timeOffset="70293.0297">5710 14601 805 0,'0'0'180'15,"0"0"-111"-15,0 0-42 16,0 0 31-16,0 0 14 16,0 0 0-16,0 78-35 15,0-46-10-15,1 1 0 16,5 1-19-16,-1-1 10 15,1-3-16-15,-2-5 0 16,0-5-2-16,3-4-1 16,-3-5-3-16,4-6-133 15,-2-5-162-15,-2-7-283 16</inkml:trace>
  <inkml:trace contextRef="#ctx0" brushRef="#br0" timeOffset="70738.2542">5351 14901 803 0,'0'0'119'0,"0"0"-113"16,0 0 24-16,0 0 107 0,0 0-29 15,0 0-80-15,19 96 9 16,-19-68-22-16,0 1-4 16,0-3-6-16,-3-2-4 15,0-3-1-15,3-6-60 16,0-9-172-16,0-6-201 15</inkml:trace>
  <inkml:trace contextRef="#ctx0" brushRef="#br0" timeOffset="71524.0971">5910 14575 741 0,'0'0'181'0,"0"0"-83"0,0 0 24 16,0 0-34-16,0 0-34 15,0 0-39-15,12-24-12 16,9 16 2-16,4-1-1 15,-3 1 0-15,2 4-3 16,-6-1 3-16,0 2-3 16,-4 1 1-16,-1-1 5 15,-6 3-3-15,-2 0-3 16,-4 0 5-16,1 0-6 16,0 0 1-16,2 8 9 15,-2 8 19-15,-2 2-6 0,0 3-10 16,0-1 5-16,0 1-9 15,4 0-3-15,-1 2 1 16,1 2-7-16,2 0 2 16,0 1-2-16,2 4 9 15,-1 0-8-15,4 2 0 16,-2 1-1-16,1-1 0 16,0-3 2-16,-2-3-1 15,1-4-1-15,-2-5 0 16,-1-6-1-16,0-1 1 15,-3-6 0-15,-3-1-4 16,0-3 7-16,0 0-6 16,0 0 6-16,0 0 3 15,0 0 2-15,0 0-6 0,0 0-2 16,0 0 0-16,-6 0 0 16,-4 0-1-16,-10 5 1 15,-2 5-8-15,-2 0 8 16,-7 4 6-16,-2 0-6 15,-4 1 0-15,-1 0-4 16,-2 2-54-16,-6 0-99 16,1-2-227-16</inkml:trace>
  <inkml:trace contextRef="#ctx0" brushRef="#br0" timeOffset="78358.8966">18842 13264 372 0,'0'0'17'0,"0"0"-9"0,0 0-7 16,0 0 3-16,0 0 23 15,0 0 32-15,0 0-38 16,0 0-8-16,-12 7 28 16,12-5-9-16,0-2-14 15,0 1 3-15,0 0 0 16,3 1-1-16,8-1 13 15,6-1 7-15,10 0-10 16,9 0-11-16,10 0-10 16,8 0 1-16,6-3-5 15,5-4-4-15,7-1 1 16,4 2 0-16,1-4-3 16,-3 3 1-16,-9 2-17 15,-8-1-67-15,-14 1-129 16,-17-4-162-16</inkml:trace>
  <inkml:trace contextRef="#ctx0" brushRef="#br0" timeOffset="115491.6286">3252 783 656 0,'0'0'94'0,"0"0"36"15,0 0-54-15,0 0-4 16,0 0-5-16,0 0 11 0,0 0-4 15,-27-68-9 1,27 68-33-16,0 0-12 0,0 0-20 16,0 2 0-16,0 17-5 15,6 9 5-15,9 10 4 16,4 6-1-16,4 4-3 16,0 1 0-16,2 3 1 15,1-2 2-15,1-2-6 16,-3-6 6-16,-3-5-2 15,-5-7-1-15,-2-5 1 16,1-6-4-16,-5-6 6 16,-3-6-2-16,-4-4 4 15,-1-3-7-15,-2 0 4 16,3 0 10-16,3-12-4 0,3-16 13 16,4-12-20-1,-1-6-1-15,-1-4 0 0,2-4 0 16,-2-4-4-16,-3 0-20 15,-3-2-8-15,-3-1-2 16,-2 3 6-16,0 3-2 16,0 8 18-16,0 6 12 15,0 14 0-15,0 9 0 16,0 5-6-16,0 9 6 16,0-1 0-16,0-1 1 15,4 4-7-15,-4-1 12 16,0 2-6-16,6-1 0 15,4 2 5-15,4-3-14 16,8 0 16-16,5-5-7 16,7 0 2-16,7-3 0 15,8-3-3-15,5 1 4 16,2-2-1-16,4 3-2 0,-3 1 0 16,-7 2-3-16,-3 6-1 15,-7 3-27-15,-12 0-102 16,-10 21-74-16,-13 4-36 15,-5 4-156-15</inkml:trace>
  <inkml:trace contextRef="#ctx0" brushRef="#br0" timeOffset="115782.4157">3984 970 802 0,'0'0'135'16,"0"0"-86"-16,0 0 3 15,0 0 6-15,0 0-17 16,0 0-17-16,36 11 37 16,-5-7-26-16,4-3-18 15,2-1 5-15,3 0-8 16,-1 0-12-16,-2 0 6 15,-4 0-5-15,-6 0-5 16,-8 0 2-16,-7 0-76 16,-5-2-83-16,-3-6-140 15</inkml:trace>
  <inkml:trace contextRef="#ctx0" brushRef="#br0" timeOffset="116133.9365">4520 785 570 0,'0'0'350'0,"0"0"-229"0,0 0-109 15,0 0 14-15,0 0 7 16,0 0 20-16,0 59-11 16,7-33-1-16,2 4-3 15,-3-4-25-15,2 0 4 16,-1 0-7-16,-1-6-1 16,-3-3-7-16,-1-1 1 15,2-5 5-15,1-1-8 16,-2 0 0-16,4-3 0 15,0-3-105-15,2-4-81 16,-1 0-176-16</inkml:trace>
  <inkml:trace contextRef="#ctx0" brushRef="#br0" timeOffset="117192.6276">4769 436 630 0,'0'0'125'0,"0"0"-79"16,0 0-37-16,0 0-8 0,0 0 32 15,0 0 98 1,64 48-73-16,-30-15-20 0,4 12 2 16,-1 9 4-1,6 13-3-15,-4 8-4 0,-5 3-16 16,-4 5-13-16,-11-1 7 16,-8 1-12-16,-10 0 6 15,-1-1-9-15,-13-1 3 16,-19-2-7-16,-12 1 3 15,-10-5 1-15,-16-7 0 16,-15-1 0-16,-13-8-10 16,-14-1 6-16,-9-5-15 15,-12-2-2-15,-11-3-7 16,-10-6 26-16,2-6-11 16,4-9 13-16,8-8 1 15,9-12 5-15,6-7-6 0,5 0 8 16,6-15-6-16,3-15-2 15,4-12 0-15,11-9 0 16,5-12 0-16,10-7-4 16,8-5 4-16,13-7 0 15,14-5 0-15,9-8-3 16,10-2 10-16,5-2-3 16,3-2-4-16,8 7 0 15,2 2 2-15,3 3-2 16,6 3 1-16,0 1-8 15,15 6 14-15,13 4-7 16,10 6 0-16,11 2 2 16,13-3-5-16,12-6 5 0,8-3-2 15,18 0 0-15,17 11-2 16,12 24 2-16,14 18 0 16,4 18 1-16,0 8 0 15,4 0-1-15,5 0 0 16,2 0 1-16,3 0 8 15,-7 0-17-15,-14 0 10 16,-12 23-2-16,-13 18 0 16,-16 15 7-16,-10 8-13 15,-7-1 6-15,-7 7 0 16,-2-1 1-16,-3-8-1 16,-6 0 1-16,-6-10 4 15,-9-4-5-15,-14-2 1 16,-6-3-10-16,-13-2 15 0,-12-2-9 15,-4 2 3-15,-15-1-3 16,-22 4 1-16,-14-2 4 16,-13 0 3-16,-2-7-5 15,2 0-3-15,9-1-9 16,12-3-79-16,10-2-95 16,11-10-118-16</inkml:trace>
  <inkml:trace contextRef="#ctx0" brushRef="#br0" timeOffset="118773.4433">5767 1042 549 0,'0'0'159'16,"0"0"-96"-16,0 0-30 16,0 0 34-16,0 0-1 15,0 0-24-15,28-7-26 16,2-1-15-16,4-1 6 15,3 1-7-15,1 1-6 16,-2 2-9-16,-5 5-141 0,-12 0-152 16</inkml:trace>
  <inkml:trace contextRef="#ctx0" brushRef="#br0" timeOffset="118994.3955">5737 1289 588 0,'0'0'158'0,"0"0"-131"16,0 0-15-16,0 0 50 15,0 0 21-15,0 0-53 16,96-32 26-16,-56 16-35 0,-3 2-10 16,0 0-1-1,-4 0-9-15,-3 2-1 0,-6-1-1 16,-8-1-64-16,-8-2-107 15,-8-4-157-15</inkml:trace>
  <inkml:trace contextRef="#ctx0" brushRef="#br0" timeOffset="119309.4989">5885 819 540 0,'0'0'75'0,"0"0"-63"16,0 0-8-16,0 0 8 0,94 27 12 15,-56-20 15-15,1 5-8 16,-1 0-12-16,3 5-11 16,-5 2-3-16,-6 5-2 15,-8 3-2-15,-7 2 3 16,-9 5-3-16,-6 4 0 15,-1 2 3-15,-19 3 8 16,-5-3 23-16,-4 1-22 16,4-1 12-16,7-4-25 15,9-4-2-15,9-8-5 16,6-15-119-16,21-9-351 16</inkml:trace>
  <inkml:trace contextRef="#ctx0" brushRef="#br0" timeOffset="119875.5509">6911 1168 727 0,'0'0'74'16,"0"0"-70"-16,0 0 1 0,0 0 69 16,0 0 106-16,0 0-56 15,-2 0-29-15,8-11-6 16,3-12-39-16,2-6-31 16,-1 0 6-16,3-12-13 15,-2 1-2-15,5-4 2 16,-5-1-10-16,-2 2 0 15,-2 1 1-15,-1 6-2 16,-3 10 1-16,3 11-2 16,-5 9 0-16,1 6-1 15,1 0-6-15,3 11-11 16,3 16 16-16,1 10 2 0,1 6 1 16,-2 1-1-16,1-4 1 15,-1-7 0-15,2-8 0 16,1-6-1-16,-5-6 0 15,-1-8 1-15,-2-5-1 16,2 0 6-16,3-4-3 16,8-18 0-16,5-9 3 15,2-7-3-15,0-3 4 16,-5-2-7-16,-4 1-1 16,-4 6 1-16,-1 13 4 15,-5 9-4-15,2 9-27 16,1 5-65-16,2 3-125 15,2 14-81-15,1 4-212 16</inkml:trace>
  <inkml:trace contextRef="#ctx0" brushRef="#br0" timeOffset="120441.7043">7578 928 917 0,'0'0'121'0,"0"0"-33"15,0 0-29-15,0 0 9 16,-81 50-22-16,72-35-31 16,3 2-13-16,6 0 2 15,0-2-1-15,0-1-3 0,9-5 0 16,10-3 7 0,5-6-5-16,1 0 0 0,5-3 0 15,-4-11 1-15,-4-3 4 16,-4 0-2-16,-11 0-5 15,-5 0 0-15,-2 3-19 16,0 6 3-16,-9 2-9 16,-6 4 3-16,3 2-5 15,0 0-8-15,3 3 33 16,5 7-5-16,1-1-3 16,3-1 7-16,0-1-2 15,0-2 5-15,9-2 0 16,10-3 0-16,2 0 6 15,6-6 5-15,3-10-10 16,0-7 21-16,-2-2-5 0,2-3 8 16,0-2 2-1,-5-2-20-15,0-1 10 0,-8 2-7 16,-2 1-5-16,-10 8 8 16,-3 7 9-16,-2 3-4 15,0 10 8-15,0 2-18 16,0 2-8-16,0 19-15 15,-7 11 15-15,-1 2 5 16,5 5-1-16,3 0-4 16,0-6 1-16,3-3 2 15,12-8-6-15,4-6-56 16,-2-11-82-16,1-5-76 0,-6-13-128 16</inkml:trace>
  <inkml:trace contextRef="#ctx0" brushRef="#br0" timeOffset="120556.478">7948 785 103 0,'0'0'647'0,"0"0"-609"16,0 0-38-16,0 0-4 15,0 0-78-15,0 0-139 16,110 61-98-16</inkml:trace>
  <inkml:trace contextRef="#ctx0" brushRef="#br0" timeOffset="121143.6666">8762 1056 901 0,'0'0'219'0,"0"0"-134"0,0 0-15 16,0 0-6-16,0 0 11 15,-30-92-45-15,35 68-14 16,11-3-8-16,2-5-7 16,0 3 2-16,-5 2-2 15,-3 4 0-15,-7 9 1 0,-3 9 0 16,0 5-1 0,0 0-1-16,0 0-16 0,-16 11-7 15,-5 10 23-15,0 5 4 16,4 0 1-16,9 1-5 15,5-5-5-15,3-1 5 16,0-5 6-16,5-2-4 16,14-5-2-16,6-4-3 15,5-5 1-15,6 0 2 16,3-2-10-16,-3-12-20 16,-7-4 8-16,-5-1 17 15,-6 2-1-15,-8 0 6 16,0 0-8-16,-2 0 8 15,-5 2 0-15,0 4 7 16,-1 5-7-16,1 2 0 0,-3 4-2 16,4 0-2-16,2 0-1 15,6 11-8-15,3 7 13 16,1 6 1-16,-2-1 0 16,-1 3 0-16,-4 0-1 15,-3-3 1-15,-1-3-2 16,-2-6 1-16,-2-6 0 15,2-3-37-15,0-5-36 16,3-7 35-16,5-15-93 16,-1-11-313-16</inkml:trace>
  <inkml:trace contextRef="#ctx0" brushRef="#br0" timeOffset="121297.1769">8944 710 151 0,'0'0'536'0,"0"0"-536"15,0 0-65-15,0 0-173 16</inkml:trace>
  <inkml:trace contextRef="#ctx0" brushRef="#br0" timeOffset="121940.7998">9959 734 819 0,'0'0'224'15,"0"0"-77"-15,0 0-96 16,0 0-51-16,0 0 6 16,0 0-6-16,0 71 0 15,0-28 9-15,0 3-4 16,1-5 3-16,6-4-3 16,-5-4 2-16,0-12-6 15,-2-7 2-15,0-8 3 16,0-4-3-16,0-2 18 15,0-6 55-15,-2-18-50 16,-7-10-14-16,0-12-12 0,1-8-4 16,4-5 2-16,4-2-40 15,0-2 1-15,0 7 29 16,9 12 0-16,8 11 8 16,2 17-6-16,3 8 7 15,0 6 1-15,3 2 0 16,2 6-1-16,-1 16-6 15,-4 6 9-15,-7 7 2 16,-11 4-2-16,-4 4-3 16,-22 1-4-16,-8-3 7 15,-1-3 13-15,4-6-13 16,9-3-6-16,6-11-156 0,6-12-361 16</inkml:trace>
  <inkml:trace contextRef="#ctx0" brushRef="#br0" timeOffset="123158.6455">10222 986 973 0,'0'0'106'0,"0"0"-105"16,0 0 4-16,0 0 14 15,0 0-11-15,0 0 28 16,60 12 6-16,-26-12-19 15,-1-3-2-15,-6-11-18 16,-6 2 6-16,-6-6-8 16,-4-2 9-16,1-1 1 0,0-2-2 15,0 5-9-15,-3 2 3 16,1 7-3-16,1 1 0 16,0 3-2-16,3 2 2 15,0 3 0-15,5 0-1 16,0 0-1-16,0 0-2 15,0 5-1-15,-3 6 4 16,2 0-2-16,-4 1 6 16,-1-2-4-16,-1-1 1 15,-2-1 0-15,1-3 3 16,-4-4-3-16,0-1 0 16,4 0 0-16,-3 0 1 0,-1 0 2 15,-3 0-2-15,0 0-1 16,-4 3-4-16,0 11 1 15,0 2 2-15,0 3 2 16,0 2 0-16,0-2-1 16,0-1-2-16,13-2 2 15,4-5 0-15,6-3 0 16,6-8 3-16,2 0 9 16,3-6-2-16,3-18 27 15,-7-1-27-15,-9-1-4 16,-8 2 6-16,-9 4-9 15,-4 6-2-15,0 5-1 16,-7 6-6-16,-9 3-20 16,-3 0 12-16,2 2-6 0,1 8 13 15,6 1-4-15,4 0 8 16,4 1-9-16,2 0-1 16,0 0 5-16,2 0 1 15,11-2 6-15,6-1-3 16,5-3 0-16,2-6-4 15,1 0-21-15,0 0 26 16,1-11 3-16,-1-6-2 16,-4-4 3-16,0-3-1 15,-4 2 5-15,-6-4 26 16,-6-1 8-16,-7-1 31 16,0-6-30-16,0 2-22 15,-7 0 16-15,-1 4-4 0,2 10-20 16,3 8 36-16,1 8-30 15,2 2-6-15,0 0-6 16,0 0-4-16,0 0-5 16,0 11-12-16,0 5 17 15,3 3 4-15,-1 4-2 16,-1 0-3-16,-1 4 3 16,1 0 0-16,4 1 0 15,4-2-2-15,-3-1 0 16,2-5 0-16,-1-3 0 15,-1-3 0-15,-3-6 0 16,0-2-7-16,-3-5 7 16,0-1 3-16,0 0 4 0,0 0 2 15,0 0 9-15,0-12-17 16,0-13 20-16,-6-9-21 16,-3-7-2-16,5-7 2 15,-1 0-1-15,4 1-20 16,1 5 16-16,0 7-1 15,0 8 5-15,0 7-15 16,8 7 9-16,6 7-10 16,1 4-2-16,6 2 11 15,0 0 8-15,6 16-3 16,-5 6-1-16,3 3 4 16,-6 1-1-16,-8 2-1 15,-8-3 2-15,-3 0-5 16,0-3 4-16,-15 0-3 0,-4-2 3 15,-2 0-2-15,3 0-14 16,0-5-80-16,8-5-114 16,3-6-156-16</inkml:trace>
  <inkml:trace contextRef="#ctx0" brushRef="#br0" timeOffset="123642.0877">11148 415 526 0,'0'0'238'16,"0"0"-165"-16,0 0 87 15,0 0-2-15,0 0-92 16,0 0-13-16,-14-68-48 16,9 82-2-16,0 13-5 15,-1 9 2-15,2 5-1 16,4 3 0-16,0 4 1 15,9 1-4-15,6 0-84 16,3-5-129-16,-1-9-185 16</inkml:trace>
  <inkml:trace contextRef="#ctx0" brushRef="#br0" timeOffset="124481.8577">11625 721 333 0,'0'0'469'0,"0"0"-429"0,0 0 2 16,0 0 6-16,0 0 57 15,0 0-47-15,-66 56-39 16,66-45-13-16,0-5 1 16,0 0-5-16,11-4 3 15,7-2 5-15,6 0-9 16,5 0 8-16,-4-9-5 16,2-7-4-16,-8 0-46 15,-6-1-47-15,-12 4-32 16,-1 1 22-16,-11 3-72 15,-8 7 83-15,-1 2 92 16,5 0 3-16,2 2 14 0,6 10-8 16,2 2-1-1,5 1-3-15,0-5 1 0,8 0 1 16,12-5 9-16,7-5-9 16,7 0 15-16,5-3 16 15,-1-12 8-15,-2-7-17 16,-5-1 13-16,-4-5-12 15,-6 0 14-15,-9 1 42 16,-7 3-18-16,-5-1 31 16,0 3 23-16,0 2-71 15,-7 4-2-15,0 5-34 16,2 8 29-16,5 1-4 0,0 2-21 16,0 0-19-1,0 8-6-15,0 16 4 0,2 10 1 16,2 2 1-16,1 3-2 15,-4-3 2-15,2-7 2 16,0-6 0-16,-2-6-2 16,-1-7 0-16,2-5 0 15,-2-5 1-15,1 0 5 16,2 0 0-16,4-17 4 16,6-9-10-16,4-6 0 15,7 4 0-15,0 6-18 16,-2 7 3-16,1 6 8 15,-5 6-16-15,0 3 17 16,-6 0-7-16,-2 13 12 16,-4 7-2-16,-6 5-4 0,0 2 5 15,-10-1 2-15,-12-2-6 16,-3-4 1-16,3-3 5 16,4-7 0-16,8-3-1 15,7-7-29-15,3 0-134 16,7-8-115-16,19-13-525 15</inkml:trace>
  <inkml:trace contextRef="#ctx0" brushRef="#br0" timeOffset="125540.9975">12215 736 568 0,'0'0'237'0,"0"0"-228"16,0 0 1-16,0 0 84 15,0 0 43-15,0 0-64 16,76-18-45-16,-52 8-23 15,-6 3-2-15,-8 4-3 16,-5 3-7-16,-5 0-33 16,0 0-9-16,-3 0-93 15,-11 4 119-15,1 9 23 16,1-3 3-16,5 0-1 16,6 1 5-16,1-1-6 15,0-3 1-15,8 1 8 16,10-8-3-16,6 0 4 15,2 0 17-15,4-3 28 16,2-13-2-16,0-5-24 0,-1-2-8 16,1-2 8-1,-4-2-9-15,-8-1 3 0,-7-1 11 16,-5 2 34-16,-6-3-5 16,1 2-16-16,-1 1-13 15,1 4-20-15,-1 7 6 16,-2 7 4-16,3 3-4 15,-3 4-18-15,0 2 0 16,0 0-3-16,0 0-7 16,0 6 5-16,0 10-16 15,0 9 18-15,-3 6 2 16,-1 3 1-16,4 0 4 0,0-1-7 16,0-3 1-1,4-10-6-15,8-6 4 0,2-7 1 16,3-5 5-16,8-2-3 15,7-6 1-15,4-14 8 16,0-5-9-16,-7-1-1 16,-8 1-1-16,-5 4 3 15,-10 4-5-15,-3 8 4 16,-3 3-2-16,0 6 0 16,0 0-8-16,0 0-3 15,0 3-10-15,-6 12 21 16,-3 6 1-16,-1 4 0 15,5-2-2-15,5 0-2 16,0-5 2-16,0-5 1 16,8-1-6-16,5-4 6 0,2-3 1 15,4-1 0-15,5-4 0 16,3 0-1-16,3-2-2 16,-4-7-10-16,2-1 7 15,-4 2-2-15,-7 1 6 16,-4 1-11-16,-6 2 11 15,-4 1 0-15,-3 3 2 16,0 0-2-16,0 0-7 16,0 0-17-16,-4 0 10 15,-7 11 15-15,-6 1 4 16,6 3 0-16,3-1-2 16,4 0-2-16,4 1-9 15,0-4 7-15,1-1 2 16,13-6 10-16,6-4-8 0,9 0-1 15,7-4 5-15,1-12-6 16,-1 0-10-16,-8 1 1 16,-7 2 8-16,-7 3 0 15,-6 3 1-15,-5 4 1 16,-3 3 2-16,0 0-6 16,0 0 2-16,0 1-1 15,-4 16-17-15,-8 4 19 16,-2 10 0-16,1-1 0 15,3-4 5-15,5 1-4 16,-1-8-1-16,5-4 8 16,1-7-8-16,0-8-85 15,-5 0-137-15,-1-17-199 0</inkml:trace>
  <inkml:trace contextRef="#ctx0" brushRef="#br0" timeOffset="125681.1702">12919 536 935 0,'0'0'57'16,"0"0"-57"-16,0 0-11 0,82 20 10 15,-20-8-108 1,15 1-244-16</inkml:trace>
  <inkml:trace contextRef="#ctx0" brushRef="#br0" timeOffset="126661.0206">13973 596 898 0,'0'0'162'15,"0"0"-162"-15,0 0 4 16,0 0-7-16,118-40 3 15,-74 28-4-15,3 4 3 0,-7 6-1 16,-7 2-78 0,-12 0-61-16,-13 0-81 0,-8 0-137 15</inkml:trace>
  <inkml:trace contextRef="#ctx0" brushRef="#br0" timeOffset="126831.9682">14209 557 565 0,'0'0'210'16,"0"0"-161"-16,0 0-3 15,0 0-7-15,0 0-2 16,0 0-34-16,-4 52 79 16,4-23-18-16,7 4-32 15,-1 4-27-15,-2-1 0 0,0-2 2 16,2-1-6 0,1-5-1-16,-1-7-126 0,3-14-169 15</inkml:trace>
  <inkml:trace contextRef="#ctx0" brushRef="#br0" timeOffset="128643.584">14464 835 489 0,'0'0'62'15,"0"0"56"-15,87-8-22 16,-53-11-48-16,-2-4-17 0,0-3 6 15,-7-2 8 1,-5-2-44-16,-10 3 7 0,-8 1-6 16,-2-3 21-16,-2 1 44 15,-15 0-7-15,0 2 14 16,-2 6-32-16,-2 6 23 16,4 8-15-16,4 1-15 15,5 5-30-15,3 0-3 16,4 0 5-16,1 14-4 15,-1 11-3-15,-1 4 0 16,2 5 2-16,-1 2-1 16,1 0 5-16,0-1-3 15,0-5 7-15,0-3-7 16,0-7 9-16,0-3-12 0,0-7 0 16,0-5 1-16,0-5 0 15,3 0 3-15,4 0-1 16,8-12 6-16,5-6-9 15,10-6 0-15,-2 3-3 16,-3 5-29-16,-7 7 1 16,-3 9 22-16,-6 0-1 15,0 0 1-15,-3 5 6 16,-2 1 3-16,2 0 0 16,2-1-7-16,-2-1 7 15,4-2 10-15,2-2-5 16,9 0 1-16,3 0 22 15,4-11-9-15,-1-3-19 16,-6 0 4-16,-3 4 4 16,-9 5-12-16,-2 2 4 0,-7 3 0 15,0 0 4-15,0 0 0 16,0 0-4-16,0 0-16 16,0 10 16-16,0 4-7 15,-4 2 7-15,3-1 0 16,1 2 1-16,0-2 1 15,0-2-2-15,8-1 2 16,6-3 1-16,6-6-2 16,7-3 0-16,6 0 1 15,6 0 0-15,7-14-1 16,1 1 5-16,-1-1-5 16,-9 3 2-16,-9 2-4 0,-11 4 1 15,-8 4-1-15,-6 1-7 16,-3 0 12-16,0 0-8 15,0 0 0-15,-2 0-21 16,-13 11 25-16,-4 6-2 16,-5 2 8-16,3 1-5 15,3 0-1-15,8 1 2 16,5-2-4-16,5-4 2 16,0-3 0-16,0-4-6 15,14-5 12-15,7 0-6 16,1-3 0-16,6 0 3 15,-1-9-1-15,-6-5 7 16,-2-2-9-16,-6 1 2 16,-6-1-2-16,-7 4 0 0,0-2-11 15,0 4 0-15,-6 1-29 16,-3 3 14-16,3 6-9 16,-2 0 33-16,1 0-16 15,3 0 17-15,-1 0 2 16,1 3-2-16,1 6-3 15,0 1 2-15,3 0-3 16,0-3 5-16,3 0 1 16,6 0 2-16,4-4-3 15,-1-1 0-15,6-2-1 16,-3 0 0-16,6 0 1 0,-5-9 1 16,-2-3-1-1,1 1 0-15,-4 0 0 0,-3-1 4 16,-2-2-8-16,-2 0 7 15,-1-2-3-15,4-1 1 16,1 0-1-16,3 0 0 16,5 0-2-16,1 6-8 15,3 2-5-15,-1 5-3 16,3 1-28-16,-2 3 31 16,1 0 11-16,-4 0 3 15,-6 8-9-15,-3 7 3 16,-3 2 5-16,-5 2-6 15,0 0 8-15,0-4 0 0,0-2 9 16,0-4-5 0,0-2 2-16,0-4 6 0,6-1-9 15,4-2 0-15,6 0 14 16,8-3 13-16,6-10-11 16,0-1-5-16,1-2-14 15,-5-1 2-15,-4 2 1 16,-7 1-1-16,-9 7-1 15,-5 4-1-15,-1 3 0 16,0 0 0-16,-4 0-35 16,-7 9 35-16,-2 4 4 15,4 1-4-15,1 3 5 16,7 0-5-16,1-2-5 16,0-1 1-16,0-4 4 15,11-5 1-15,9-2 2 16,3-3-2-16,4 0 8 0,3-6-9 15,-5-3-14-15,-6-3-23 16,-5 3 17-16,-3 1 15 16,-2-1-3-16,-2 2 1 15,-4-2-7-15,0 4 14 16,-3 3 2-16,0 2-2 16,0 0-6-16,-3 3-39 15,-10 17 45-15,-1 10 0 16,-1 4 2-16,-3 7 3 15,-2-1-3-15,-5 0 3 16,-2-1-4-16,2-6 5 0,4-6 4 16,9-12-1-16,5-7-6 15,7-7-1-15,2-1-2 16,25-15 14-16,14-15 39 16,19-4-33-16,18-5-18 15,13 3 4-15,11 4-8 16,-2 6 6-16,-9 9-2 15,-22 8-2-15,-25 9-81 16,-30 0-227-16,-14 0-493 16</inkml:trace>
  <inkml:trace contextRef="#ctx0" brushRef="#br0" timeOffset="128960.9442">14105 1651 817 0,'0'0'99'16,"0"0"-94"-16,0 0 0 15,0 0-2-15,141-7 50 16,-18-24 11-16,38-8 3 15,34-7-23-15,29-5-14 16,27-2-9-16,12 2-18 16,9 8 6-16,-14 7-9 0,-9 8 0 15,-21 8 0-15,-22 4 5 16,-21 7-10-16,-25 9-8 16,-32 0-184-16,-35 0-392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4:28.91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5924 15841 437 0,'0'0'35'0,"0"0"14"16,0 0-49-16,0 0 0 16,0 0 19-16,0 0 49 15,0 0-32-15,92-8-15 16,-49 2-8-16,6 0-12 16,5 1-1-16,6 2-16 15,-5-5-187-15</inkml:trace>
  <inkml:trace contextRef="#ctx0" brushRef="#br0" timeOffset="107766.8689">19060 11136 486 0,'0'0'1'0,"0"0"17"15,0 0-16-15,0 0 3 16,0 0-5-16,0 0 3 15,0 0 38-15,27 32-4 16,7-20-15-16,14 1 25 16,10-2-25-16,16-4 17 15,19-3 6-15,16-1-35 16,15 0 46-16,8 2-52 16,10-1 9-16,9 5 35 15,5 1-37-15,11 1 6 16,7 4-17-16,6-3 8 15,9 2-17-15,-2 3 18 0,4 2-2 16,-3 0-7-16,1 4 8 16,8 1-6-16,1-5-2 15,4 3 0-15,-7-3 8 16,-9-6-8-16,-18 3 4 16,-9-4 0-16,-13 1 5 15,-15-4-9-15,-8 4 16 16,-16-5-14-16,-8-1 18 15,-14-3-20-15,-9-2 6 16,-12-2-5-16,-11 0 6 16,-12 0-7-16,-14 0 4 15,-12 0 7-15,-6 0-18 16,-4 0 11-16,-2 0-4 0,-3 0 0 16,0 0-34-16,0 0-91 15,-16 0-132-15,-23-13-368 16</inkml:trace>
  <inkml:trace contextRef="#ctx0" brushRef="#br0" timeOffset="110428.2471">19055 10871 194 0,'0'0'327'16,"0"0"-307"-16,0 0 16 16,0 0 1-16,0 0 6 0,0 0 19 15,0 0-45-15,0 0-13 16,0 0 0-16,0 0 2 15,0 6 16-15,0-1-8 16,8 2 6-16,2 1 27 16,1 1-32-16,2-1-15 15,0 1 30-15,4-1-23 16,-1 0 1-16,3-3 36 16,1-1-40-16,5 1 25 15,2-3-25-15,4 0 7 16,2-2-2-16,3 0-4 15,1 0 2-15,1 0-7 0,-1-2 7 16,3-5-8-16,3 2 8 16,-1 0-6-16,1-3 2 15,0 0 4-15,0 0-7 16,0-3 0-16,-4 1 0 16,-4 0 3-16,0-2-3 15,-4 1 0-15,-1-3 1 16,-2 0 10-16,-2-4-10 15,-3-2-1-15,0 1 0 16,2-5 7-16,-1-1-7 16,6-2 16-16,1-1-16 15,2 0 5-15,3 0-5 16,-4 2 0-16,1-1 3 0,-4 0 1 16,-5-1-2-1,-2-3-2-15,0-3 0 0,-2-5 0 16,-2-3 0-16,3-3 0 15,1-1 19-15,1-2-16 16,3 4-2-16,4-2 0 16,1 3-2-16,2-1 9 15,-1 2-13-15,-3 3 7 16,0-1-2-16,1 1 0 16,-2-2 6-16,-1 3-6 15,3-1 0-15,-2 0 0 16,2-4 0-16,-1-1 0 15,1 0 2-15,2 0-6 16,1 2 4-16,-1 3 0 0,1 5-4 16,-1 4 15-16,-2 3-11 15,4 4 0-15,-3 1-2 16,6 2-6-16,-1 1 8 16,1 1 0-16,2 2-1 15,-2 2 15-15,-1 2-26 16,-1 2 12-16,3 4 0 15,0 3 3-15,-1 3-3 16,-2 0 0-16,0 0-3 16,-1 0 0-16,4 7 3 15,2 0 0-15,0 2 6 16,0-1-12-16,3 1 6 0,-2-1 0 16,-2 1 0-16,1 1 2 15,-6-1-2-15,0 4 0 16,-1 2 2-16,-1 2-6 15,-1 0 4-15,0 5 0 16,1 0 0-16,-1 4 6 16,0 3-6-16,-2 2 0 15,-3 1 0-15,1 1-7 16,-2 0 9-16,-2 0-2 16,3 1 0-16,-3 0 3 15,0 7-6-15,0-2 3 16,-1 0 0-16,4 1 0 15,1 1 0-15,0 1 1 0,-3 1-7 16,-2 3 7-16,-1-2-1 16,-3 3 0-16,-3 0-1 15,0 2-7-15,-3 1 12 16,7-1-4-16,-2-3 7 16,1-5 1-16,5-2-3 15,-6-3-5-15,3 2 13 16,3-1-13-16,-1 4 5 15,5 3 27-15,0 1-27 16,0 1 9-16,-3 1-18 16,-1-4 4-16,3-1 0 15,4-6-1-15,5 0 6 0,1-5 5 16,2-4 19-16,1-3-24 16,-1 0-2-1,1-2 7-15,-2-1-4 0,2 4 11 16,-2-3-15-16,-1 2 0 15,0 0-2-15,-2 0 4 16,5-1-4-16,0-4 11 16,-3 0-10-16,-1-4 15 15,-3-1-16-15,-2-2 0 16,0-3 3-16,0-2 10 16,2-1-13-16,-1 1 0 15,2-1 0-15,-1 0 20 16,-4 2-19-16,-4-2 9 15,-3 4-7-15,1-3 2 16,-1 0-5-16,0 1 0 0,-3-1-9 16,-1 0 9-16,-1 0 6 15,1 1-5-15,4-5-1 16,0 0 5-16,3 1-4 16,1-1-1-16,-2-2 5 15,-1 5-15-15,1-3 10 16,-3 3 0-16,-2-1 1 15,2-1 11-15,-4 0-20 16,-4-1 8-16,-3 0 0 16,0-2-5-16,-2 1 6 15,4 0-1-15,-3 1 2 16,6 0 6-16,-5-3-8 16,-3 1 0-16,1 1 2 0,-4-1-9 15,-1-1 7-15,-2 0 0 16,0 0-6-16,0 1 0 15,0 5-57-15,0 2-54 16,0-1-108-16,0-3-155 16</inkml:trace>
  <inkml:trace contextRef="#ctx0" brushRef="#br0" timeOffset="111589.5471">23845 11569 377 0,'0'0'69'0,"0"0"-54"0,0 0 32 16,0 0 53-16,0 0-55 15,0 0 6-15,55 0-1 16,-31 2-13-16,1 3 15 16,2-1-25-16,1 2 9 15,1 0-4-15,-2 0-9 16,2 0 7-16,-3-1-9 15,3 1-2-15,1-3 4 16,0 4-20-16,-2-2 7 16,-1 0-5-16,-1-1-1 15,1 1-1-15,-4-1-3 16,1 0 0-16,-5-1 3 0,-5 1-3 16,-3-1 0-16,-3-3 0 15,-3 3 6-15,2-1-7 16,0-2 1-16,-3 1 0 15,2 0-3-15,-2-1 7 16,1 2-4-16,-2-2 0 16,0 1-8-16,-2 0-18 15,-1 2-148-15,0-3-124 16,0 0-184-16</inkml:trace>
  <inkml:trace contextRef="#ctx0" brushRef="#br0" timeOffset="119591.352">18911 10903 66 0,'0'0'16'15,"0"0"-14"-15,0 0 9 16,0 0-5-16,0 0 12 16,0 0 7-16,0 0-16 15,-23 0 14-15,16 0 12 16,-1 0-10-16,1 0 19 16,-1 0-22-16,0 0 13 15,0 0-20-15,0 0-8 16,2 0 31-16,-1 0-11 15,3 0-5-15,1 0 18 0,1 0-37 16,1 0 9-16,1 0-8 16,0 0 17-16,0 0-29 15,0 0 9-15,0 0-1 16,0 0 2-16,0 0 3 16,0 2 3-16,0-1-2 15,0 1-5-15,0 1 20 16,0 0-1-16,3 2-9 15,3-2 33-15,5 1-32 16,0-2 4-16,4 1 15 16,0 1-27-16,1-3 12 15,2-1-8-15,0 0-6 16,3 0 34-16,-2 0-14 0,4 0-13 16,-1 0 6-16,-1 0 1 15,-2-1-16-15,-1 1 5 16,-1-2 5-16,-3 2 1 15,-2 0-5-15,-1 0 0 16,1 0 3-16,-5 0 4 16,-2 0-14-16,4 0 1 15,-1 0 0-15,2 0 8 16,3 0-7-16,2 0 16 16,0-3 26-16,0 1-38 15,0-3 16-15,1 1-21 16,-2 2 6-16,3-4-1 15,-6 4-5-15,-1-1 0 0,-1 2 0 16,-5-2 14-16,1 0-28 16,1 1 14-16,-2 2-29 15,1 0-33-15,-5-3-158 16,0 2-178-16</inkml:trace>
  <inkml:trace contextRef="#ctx0" brushRef="#br0" timeOffset="120770.0254">18820 11173 218 0,'0'0'52'0,"0"0"25"16,0 0-3-16,0 0-17 0,0 0-8 15,0 0-1-15,-5 0-44 16,5 0 10-16,6 0 21 15,7 0-10-15,-3 0 23 16,4 0-39-16,0 0 15 16,4-2 7-16,0-1-18 15,2 3 25-15,3-3-20 16,1 2-7-16,1-1 4 16,1 2-15-16,-1 0 0 15,-1 0 0-15,-2 0 0 16,-1 0 2-16,1 0-1 15,-4 0 9-15,-1 0-11 0,-1 0 1 16,-3 0 0-16,1 0-4 16,-1 0 13-16,-1 0-9 15,3 0 0-15,-3 0 12 16,1-2-21-16,-2-1 9 16,0 2-3-16,0-1-1 15,-1 1-4-15,-1 1-23 16,2 0-123-16,-6 0-142 15</inkml:trace>
  <inkml:trace contextRef="#ctx0" brushRef="#br0" timeOffset="132084.9029">18174 11780 678 0,'0'0'33'0,"0"0"-15"16,0 0-10-16,0 0-5 15,0 0 61-15,108 31 9 16,-63-30-24-16,6 1-40 16,0 2-8-16,0-1-2 15,-2-3-50-15,-7 0-273 16</inkml:trace>
  <inkml:trace contextRef="#ctx0" brushRef="#br0" timeOffset="132566.4249">18844 11640 486 0,'0'0'226'0,"0"0"-190"0,0 0-19 16,0 0-5-16,0 0 66 16,-44 97 10-16,25-66-80 15,-2-2 22-15,-2-1-26 16,-3-6 0-16,-2-3 11 15,4-6-12-15,5-6-3 16,5-4 1-16,8-3 13 16,6 0-19-16,0-8 5 15,6-9-2-15,17 0-7 16,4 1-6-16,3 7 3 16,0 5 8-16,-2 4 6 15,-2 0-2-15,1 4 0 0,0 7 2 16,-1 3-11-1,1-1 13-15,-2-6-4 0,-2-2 10 16,1-5-7-16,-3 0-3 16,1 0 0-16,-5-17 8 15,-6-2-12-15,-6-5 7 16,-5-3-3-16,0 0 3 16,-8 3 1-16,-16 2-4 15,-5 6 0-15,-3 4 2 16,-5 9-14-16,7 3 22 15,2 7-10-15,4 15 0 16,11 4-26-16,8 2-177 0,5 0-349 16</inkml:trace>
  <inkml:trace contextRef="#ctx0" brushRef="#br0" timeOffset="133480.23">24128 12187 479 0,'0'0'152'0,"0"0"-123"16,0 0-27-16,0 0 8 15,101-8-10-15,-71 8 0 16,3-3-15-16,0-1-39 0,-2-3-402 16</inkml:trace>
  <inkml:trace contextRef="#ctx0" brushRef="#br0" timeOffset="133933.5574">24597 12010 289 0,'0'0'369'0,"0"0"-300"0,0 0-63 16,0 0 17 0,0 0 67-16,0 0 1 0,-105 84-34 15,71-63-33-15,-8-1 27 16,-3-4-37-16,0-5-3 16,2-2 6-16,5-4-11 15,3-4 0-15,7-1-6 16,4 0 0-16,9-7 2 15,5-12-2-15,8-2 0 16,2 0-3-16,7-1-5 16,13 8 5-16,5 6-9 15,1 7 9-15,-1 1-4 16,-1 4 7-16,1 13 0 16,5 7 4-16,2-1 6 15,1 2-12-15,2-3 2 0,4-3 0 16,4-1 1-16,6-6-1 15,6-3 0-15,3-5-1 16,2-4-31-16,-5 0-275 16</inkml:trace>
  <inkml:trace contextRef="#ctx0" brushRef="#br0" timeOffset="142083.3081">18867 11134 135 0,'0'0'35'0,"0"0"15"16,0 0-12-1,0 0 32-15,0 0 36 0,0 0-40 16,0 0-7-16,0 0 31 16,-7-12-69-16,7 12 48 15,-2-1-35-15,2 1-13 16,-1 0 31-16,1 0-38 15,0 0 10-15,0 0-18 16,0 0 5-16,0 0-12 16,0 0 1-16,0 0 0 15,0 0-14-15,0 0 14 16,0 0 0-16,0 0-4 16,0 0 15-16,0 0-11 0,1 1 0 15,4 2 1 1,2 1-11-16,-1-1 10 0,3 0 0 15,2 1 6-15,-3-1 7 16,3-1-20-16,1 1 7 16,2 1 0-16,0-2 4 15,3-1 2-15,-1 1-6 16,1-1 0-16,2 1 2 16,-1-1-2-16,-2 2 0 15,4-1 2-15,-4 1-9 16,0 2 10-16,1-2-3 15,-2 0 0-15,1-3 9 0,1 1-13 16,0-1 4 0,-2 0 0-16,2 0-3 0,-4 0 3 15,0 0 0-15,-2 0 0 16,0 0 16-16,-3 0-20 16,-2 0 4-16,-3 0 0 15,0 0-12-15,-3 0 16 16,0 0-4-16,0 0 0 15,0 0 17-15,0 0-19 16,0 0 2-16,0 0-19 16,0 0-47-16,0-1-133 15,0-4-306-15</inkml:trace>
  <inkml:trace contextRef="#ctx0" brushRef="#br0" timeOffset="148155.7366">21647 9207 244 0,'0'0'74'0,"0"0"-24"16,0 0-23-16,0 0 46 15,0 0 10-15,0 0-54 16,0 0 11-16,2-35-11 16,-2 32-13-16,0 2 29 15,0-1-14-15,0 2 1 16,0 0-10-16,0 0-13 16,0 0-3-16,0 0-6 0,0 0 0 15,0 3-5 1,0 5 5-16,0 1 0 0,0-2-3 15,0 1 18 1,1-2-13-16,1 2-2 0,-2-2 1 16,1 5 19-16,1-3-17 15,0 3 5-15,-1 2 29 16,1-1-26-16,-1 5 1 16,-1 0-4-16,2-1-6 15,-1 1 18-15,0-2-20 16,1 2 7-16,-2 0 12 15,2 2-11-15,-2-2 10 16,0 3-7-16,0 1-6 16,0-1 18-16,0 0-20 0,0 4 9 15,0-1-1-15,0 2-3 16,0 1-1-16,0-1-7 16,0 0 3-16,0 0-4 15,-2-1 5-15,0-2-4 16,1 0 0-16,0 0 8 15,-1 2-8-15,1-2 0 16,-1 1 7-16,1 0-13 16,-1 1 8-16,-1-2-2 15,1 0 0-15,-1-1 15 16,0 1-15-16,2-3 0 16,0 1 4-16,-1 0-14 15,2 0 11-15,0-2-1 16,-1 3 2-16,-1-1 11 15,-1-1-13-15,2 3 0 0,-1-2 11 16,1 1-19-16,-1-1 10 16,1 1-2-16,-2 1 0 15,3 0 11-15,-3 0-10 16,1 0-1-16,1-3 2 16,-2 4-1-16,0-3-1 15,-2-1 0-15,2 1 21 16,0-3-15-16,0 1 6 15,0 0-3-15,2 1-4 16,-2-1 7-16,1-1-12 0,-2 2 2 16,0-2-8-1,1 2 18-15,-1 0-8 0,2-1-4 16,-1 1 12-16,-1-2-16 16,0-1 4-16,1 1 0 15,0-2 17-15,0 3-14 16,2 0-1-16,-4 2-2 15,1-2 5-15,-1 2 16 16,2 0-21-16,-1-3 0 16,1 4 16-16,0-4-15 15,-1-1 13-15,2 1-14 16,-2-1-2-16,0-2 2 16,3 1 0-16,-2-2 2 15,1 0 0-15,-1 3 7 16,2-2-9-16,-2 0 2 0,3-2 5 15,-2 1-6-15,-2 1-1 16,3-2 0-16,-2 2 13 16,0-4-9-16,3 0 1 15,-2 1-5-15,1-3 8 16,-1 2-8-16,1-3 0 16,-1 1 0-16,2 1 2 15,-2 0 6-15,1-1-8 16,1 1 0-16,0 0 1 15,-2 0-1-15,2-1 0 16,0 0 1-16,-1-2-5 16,-1 1 10-16,2 0-6 0,-1-2 0 15,1 0 6-15,0-1-15 16,0 1 10-16,0 1-1 16,0 1 0-16,0-2 6 15,0 1-6-15,0 0 0 16,0-2 4-16,0-2-7 15,0 1 3-15,0 0 0 16,0-2-6-16,0 1 11 16,0-1-5-16,0 1 0 15,0-1 8-15,0-1-12 16,0 0 4-16,0 0 0 16,0 0-4-16,0 0 6 15,0 0-2-15,0 0 0 0,0 0-34 16,0-4-66-1,0-5-231-15,0 0-223 0</inkml:trace>
  <inkml:trace contextRef="#ctx0" brushRef="#br0" timeOffset="153267.1897">6070 14418 319 0,'0'0'111'0,"0"0"-42"16,0 0 9-16,0 0 23 15,0 0-34-15,0 0-26 16,0 0 10-16,0 0 14 16,0 0 25-16,0 0-45 15,0 0 11-15,0 0-21 0,0 0-21 16,0 0-10-16,0 0-4 16,0 2 0-16,0 3-1 15,1 0-2-15,8 1 3 16,-2 0 0-16,4 2 6 15,1 0-8-15,0 0 7 16,1 1-2-16,4-1 11 16,0 1-10-16,0-1 4 15,-1 1 0-15,2-2-4 16,0 0-4-16,1-1 0 16,-1-3 6-16,2-2-5 15,-1 0-1-15,2-1 16 16,1 0 4-16,-5 0-20 0,4 0 5 15,-4 0-2-15,-4 0-3 16,3 0 1-16,-6 0-1 16,1 0 0-16,-2 0 2 15,-2 0 3-15,-1 0-2 16,-1 0-3-16,-1 0 0 16,3 0-2-16,-1 0 6 15,2 0 5-15,0 0 7 16,-1-2-14-16,-3 2 5 15,-1-3-7-15,-1 3-3 16,-1 0 3-16,-1 0-5 16,0 0 5-16,0 0 0 0,0 0-2 15,0 0-4-15,0 0 5 16,0 0-4 0,0 0 2-16,0 0-8 0,0 0-67 15,2 0-50-15,1-4-95 16,-2-5-66-16</inkml:trace>
  <inkml:trace contextRef="#ctx0" brushRef="#br0" timeOffset="154326.9201">6293 12640 307 0,'0'0'151'0,"0"0"-88"16,0 0-35-16,0 0 45 15,0 0 26-15,0 0-66 16,-28-59 15-16,28 51-45 16,0-1 44-16,0 2-10 15,0 0-28-15,0 0 24 0,0 0-24 16,9-3 17-1,6 0-11-15,0 2-6 0,4-2-7 16,1 3-1-16,2 0-1 16,3 1 3-16,0 3-3 15,1-2 0-15,-2 2-1 16,3 3 14-16,0 0-26 16,-1 0 13-16,-3 0 0 15,-1 0-8-15,-7 0 15 16,3 0-7-16,-6 1 1 15,-5 3 6-15,-3-1-13 16,4-3 6-16,-5 2-17 0,-1-1 4 16,-1 2-75-16,2 0-7 15,-3 0-129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4:35.9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12049 5690 802 0,'0'0'162'0,"0"0"-149"0,0 0-13 16,0 0 5-1,0 0 10-15,11 78 35 0,-7-38-13 16,2 4-21-16,-3-1 12 16,0-2-24-16,-3-7 26 15,1-9-21-15,-1-9-5 16,0-6 4-16,0-7-4 16,0-2-1-16,0-1 19 15,0-4 34-15,2-20 8 16,1-9-64-16,6-9 1 15,3 0 6-15,3 4-7 16,4 12-3-16,1 6-2 16,0 10 10-16,-1 9-6 15,0 1 1-15,3 0-6 16,-4 14 1-16,0 3 0 0,-4 9 5 16,-7 3-4-1,-4 3 1-15,-3 1 0 0,-3 1 3 16,-15-3 0-16,-4-3-4 15,-1-2 5-15,5-8-1 16,5-5 7-16,7-9-7 16,6-4-86-16,0-3-103 15,9-17-359-15</inkml:trace>
  <inkml:trace contextRef="#ctx0" brushRef="#br0" timeOffset="1217.7488">12381 6006 734 0,'0'0'119'0,"0"0"-94"0,0 0-25 15,0 0 15-15,0 0 52 16,0 0-41-16,47 15 2 16,-26-15-21-16,-2-3 7 15,-4-8-14-15,-4-4 9 16,-4-2-1-16,-4 0 40 15,-1-4-28-15,-2-1 15 16,0-2-23-16,0-1 5 16,0-2-7-16,0 1-9 15,0 4 13-15,10-1-14 16,3 8 0-16,5 3-2 16,-4 4 5-16,2 5-3 15,-4 3 0-15,-1 0-16 16,2 0 13-16,-2 11 2 0,-3 3-4 15,-5 3 0-15,-3 5 10 16,0 0 0-16,0-2 31 16,0-2-22-16,0-3 27 15,0-1-35-15,3-3-5 16,9-5 14-16,6-1-14 16,3-5 6-16,6 0 0 15,3 0 5-15,1-13-7 16,-5 2-5-16,-4 2 0 15,-7-1-5-15,-4 7 16 0,-4 0-14 16,-6 3 3-16,-1 0-9 16,0 0-5-16,0 15 10 15,0 0 4-15,-6 2-7 16,0 0 16-16,3-6-8 16,2-1-1-16,1-2 5 15,0-1-11-15,0-2 6 16,10 0 0-16,7-5 8 15,10 0-8-15,5 0 0 16,7-3 0-16,0-7 9 16,-2 1 2-16,-2-1-11 15,-9 4-2-15,-3 0 2 16,-10 1 1-16,-4 5 0 0,-5-2 0 16,-4 2 8-16,0 0-18 15,0 0 9-15,0 0-10 16,-3 0 10-16,-10 10 10 15,-3 4 2-15,2 1-2 16,5 2-5-16,2 2 1 16,4-2-6-16,3-3 0 15,0-1-6-15,0-5 6 16,7-2 0-16,5-1 2 16,2-5 5-16,4 0-5 15,1 0-2-15,-1-3 1 16,-3-8 3-16,-3 1 3 15,-2-1-2-15,-5 0-5 16,-2-1 7-16,-3-2-14 0,0 0 0 16,0 1-6-16,-6 3 12 15,-6 0-16-15,0 7 2 16,2 0 7-16,2 3-7 16,2 0 9-16,2 0 6 15,2 3-5-15,2 2-3 16,0 4 3-16,0-3 5 15,5 1-2-15,8-4 1 16,-1-3-3-16,7 0-3 16,1 0 7-16,3-15 8 15,0-6-2-15,0-4-5 16,-3-3-1-16,-1 1 8 16,-6-2-8-16,1-3 3 0,-6 5-3 15,-2 0 17-15,-2 4-10 16,-1 4 16-16,0 6 8 15,-2 8-25-15,-1 5 26 16,0 0-32-16,2 0-1 16,-2 12-2-16,2 13-3 15,-2 11 6-15,0 5 4 16,0 0 8-16,-5 1-16 16,-4-6 4-16,5-5 0 15,-1-14 9-15,4-5-9 16,1-9-9-16,0-3-65 15,0-10-39-15,4-21-145 0,11-11-152 16,3-3-71-16</inkml:trace>
  <inkml:trace contextRef="#ctx0" brushRef="#br0" timeOffset="1470.1197">13490 5692 446 0,'0'0'143'0,"0"0"-45"16,0 0-44-16,0 0 29 15,0 0 57-15,0 0-69 16,33 60-28-16,-30-35-9 15,-3 2 5-15,0 2-21 16,-5-2-13-16,-8-1 14 16,0-4-18-16,0-3 8 15,2-9-3-15,3-3-1 16,5-7-3-16,3 0 2 0,0-5-2 16,2-10-4-16,11-1-5 15,7 2 7-15,3 0 0 16,4 3 0-16,1 3-10 15,7 4-68-15,4 4-58 16,0 0 33-16,1 0-308 16</inkml:trace>
  <inkml:trace contextRef="#ctx0" brushRef="#br0" timeOffset="3270.4258">14240 5922 837 0,'0'0'136'0,"0"0"-49"0,0 0-30 15,0 0-16-15,0 0-12 16,38-84 10-16,-7 51 2 16,2 0-37-16,-2 2 14 15,-3-1-18-15,-8 3 6 16,-8 6 9-16,-8 3-10 16,-4 9 19-16,0 5-4 15,0 6-11-15,-1 0-18 16,-14 1 8-16,-9 19 1 15,-7 13 31-15,-2 6-31 0,1 10 4 16,4 5-4-16,4 2 9 16,8 1-15-16,5-5 6 15,7-8 0-15,4-7-3 16,0-7 3-16,3-9 0 16,12-5 0-16,5-10 2 15,8-6-8-15,3-7 7 16,0-18-1-16,-2-8 0 15,-10-4-17-15,-10-1-21 16,-9 4 4-16,0 2-19 16,-6 10 35-16,-7 7 10 15,2 9-4-15,2 6 11 16,0 0-10-16,6 0 10 16,0 0 1-16,3 0-10 15,0 5 10-15,3 1 0 0,15-3-2 16,9-3-1-16,6 0 6 15,4-9 4-15,4-11 1 16,0-1-2-16,-1-4-5 16,-2 1 0-16,-8 2 3 15,-5 6 0-15,-9 5-3 16,-8 5 9-16,-6 3 24 16,-2 3-14-16,0 0 14 15,0 0-34-15,-4 3 6 16,-10 9-6-16,-2 4 7 15,2 6-6-15,5-2-1 0,4 2 6 16,5-3-6-16,0 2 0 16,0-2 0-16,11-5-3 15,9-3 3-15,3-5 0 16,2-6 6-16,1 0 3 16,1-6-7-16,2-11 0 15,-2-5 6-15,-3-2 3 16,-3-2-11-16,-6 2 0 15,-5 3 0-15,-5 4 7 16,-3 4-7-16,-2 5 1 16,0 4 2-16,0 3-2 15,0 1-1-15,-2 0 1 16,-4 1-4-16,-2 11 7 0,4 4-4 16,-1 4 0-16,4 2 3 15,-1 1-6-15,2 0 3 16,0 1 0-16,0-7-3 15,3-3 6-15,8-6-3 16,1-2 0-16,3-6 2 16,4 0-5-16,-1 0 3 15,0-11 0-15,2-6-2 16,-3 0-7-16,-1 0 9 16,-2 0 0-16,1 1-4 15,-5 2 1-15,-2 3 3 16,2 1-5-16,-3 3 4 15,3 4-1-15,-1 1 2 0,4 1-3 16,-2 1 8 0,3 0-12-16,-2 4-3 0,-3 10 8 15,-3 3-3-15,-2 5 5 16,-4-3 0-16,0 0-4 16,0-2 9-16,-4-5-11 15,-7-2 4-15,9-3 2 16,-1-5 0-16,3-2-1 15,0 0-3-15,0-14-18 16,9-5-54-16,8-2 54 16,3 1-26-16,0 4-4 15,0 0 31-15,-2 7-2 0,0 2 23 16,0 2-1-16,-3 0 0 16,1 2-1-1,-1-2 2-15,0-1 0 0,0 3 5 16,0-5 0-16,-2 2-2 15,2 0 1-15,-3-2 0 16,-1 1 0-16,-4 1-4 16,-4 3 0-16,-3 0 7 15,0 3 15-15,0 0 5 16,-7 0-27-16,-5 11 3 16,-1 8-3-16,3 0 11 15,3 2-7-15,4-1 12 16,3-3-15-16,0 2 12 15,0-3-13-15,6-5 8 16,12-8-10-16,1-3 2 0,8-5 0 16,4-19-5-16,5-2 5 15,-2-2-15-15,-3-1 12 16,-6 4-4-16,-2 3 7 16,-6 2 2-16,-5 7 0 15,-6 5 33-15,-4 7 19 16,0 1 10-16,-2 0-56 15,0 14 11-15,0 11-14 16,0 6 18-16,-4 0-15 16,-1-3 17-16,4-2-22 15,1-2 2-15,0-10-5 16,4-9-22-16,16-5-223 16,5-11-712-16</inkml:trace>
  <inkml:trace contextRef="#ctx0" brushRef="#br0" timeOffset="3393.0872">15913 5741 615 0,'0'0'256'0,"0"0"-256"16,0 0-2-16,0 0-333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7:22.1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12732 851 716 0,'0'0'49'0,"0"0"-28"15,0 0 4 1,0 0 1-16,0 0 20 0,0 0-3 16,82-74-36-16,-52 74 10 15,0 0-17-15,-4 13 2 16,0 7-8-16,-8 4 3 15,-11 5 3-15,-7 0 5 16,0 2-3-16,-11-3 29 16,-12-3-25-16,1-3 9 15,2-5 8-15,5-7-18 16,6-4-1-16,9-6-4 16,0 0-85-16,7-16-109 0,15-14-385 15</inkml:trace>
  <inkml:trace contextRef="#ctx0" brushRef="#br0" timeOffset="171.9293">13108 795 488 0,'0'0'134'0,"0"0"-70"16,0 0-26-16,0 0 25 16,0 0 18-16,0 0-27 15,-92 43-9-15,77-21 16 16,2-1-49-16,8 4 7 15,5-3-19-15,0 1 9 16,12-2-16-16,12-1 7 16,7-6-72-16,5-7-187 15</inkml:trace>
  <inkml:trace contextRef="#ctx0" brushRef="#br0" timeOffset="533.2588">13417 1170 772 0,'0'0'55'15,"0"0"-10"-15,0 0-11 0,0 0 45 16,73-94-14-1,-51 67-34-15,-2 1 3 0,-4 4-19 16,-5 5-10-16,-7 5 24 16,-4 7-5-16,0 3 29 15,0 2-22-15,0 0-24 16,-13 13-3-16,-4 5-4 16,5 3 0-16,9-3-6 15,3-1 7-15,3-1-1 16,21-3 0-16,5-4 0 15,11-4-5-15,10-5-104 16,5 0-246-16</inkml:trace>
  <inkml:trace contextRef="#ctx0" brushRef="#br0" timeOffset="2416.0832">21416 2341 672 0,'0'0'68'0,"0"0"16"16,0 0-61-16,0 0 2 0,0 0 9 15,0 0-21 1,-32 78 72-16,22-33-48 0,3 3-35 16,7-1 22-16,0-8-20 15,15-10 0-15,7-5 15 16,7-10-19-16,3-9 22 15,6-5-11-15,2-7-7 16,-2-16 31-16,0-10-32 16,-7-5 5-16,-4 1-3 15,-10 1 9-15,-5 4-14 16,-8 9 7-16,-2 5-7 16,-2 14 45-16,0 1-30 0,0 3-3 15,0 0-12 1,0 10-16-16,-3 15 8 0,-8 12 7 15,2 3 2-15,0 0 0 16,2-3-1-16,-2-1 0 16,-2-2 5-16,-5-3 5 15,-6-2-10-15,1-4 0 16,-1-4 1-16,2-6-5 16,10-5 10-16,4-6-6 15,6-4 7-15,0 0 1 16,3-8-15-16,20-12 7 15,15-5-36-15,6 3 1 0,9 0-114 16,-1 3-148 0</inkml:trace>
  <inkml:trace contextRef="#ctx0" brushRef="#br0" timeOffset="2750.8182">22006 2995 769 0,'0'0'110'16,"0"0"-46"-16,0 0-34 0,50-71 57 16,-30 45-11-1,-1-1-55-15,0 0 11 0,-1 2-18 16,-7 2-11-16,-4 6 24 15,-4 7 24-15,-3 5-24 16,0 5-27-16,0 0 6 16,0 0-14-16,0 10 0 15,0 10 8-15,0 2-3 16,0 0 3-16,5-1 0 16,16-5 14-16,7 0-9 15,14-2-10-15,13-8-52 16,11-5-205-16,5-1-144 15</inkml:trace>
  <inkml:trace contextRef="#ctx0" brushRef="#br0" timeOffset="8623.4578">3292 5339 117 0,'0'0'235'0,"0"0"-173"16,0 0-26-16,0 0-18 16,0 0 16-16,0 0 16 15,0 0-44-15,0 0 38 16,-36 0-11-16,36 0 1 16,0 0 22-16,-1 0-44 0,1 0 20 15,0 0-12 1,0 0-13-16,0 7-7 0,0 2 0 15,10 2 0-15,5 1 28 16,8 2-25-16,2-2 15 16,6 0 11-16,5-3-26 15,3 0 20-15,3-4-21 16,0 1 3-16,4-3 7 16,-3-3 0-16,8 2-6 15,-1-2-6-15,1 0 9 16,1 0-9-16,-8 0 0 15,0 0 0-15,-8 0 0 16,-6 0 0-16,-6 0 0 0,-6 0-4 16,-5 0 12-1,-2 0-8-15,-7 0 0 0,2 0 0 16,-2 0-7-16,2 0 18 16,2 0-22-16,8 0-23 15,2-2-123-15,5 0-53 16,6 0-156-16</inkml:trace>
  <inkml:trace contextRef="#ctx0" brushRef="#br0" timeOffset="9918.2018">9612 5498 285 0,'0'0'46'0,"0"0"-9"16,0 0 1-16,0 0 18 16,0 0-5-16,0 0 45 15,-30-12-47-15,26 12-29 16,2 0-13-16,1 0 1 15,-1 0-1-15,2 3 1 16,0 2-7-16,0 0 34 16,5 2-25-16,7-2 16 0,4 2 21 15,8 0-26-15,3-1 27 16,4 1-34-16,5 0-13 16,3-2 24-16,3-1-24 15,4 1 4-15,-1 1 0 16,5-1 10-16,1-1-9 15,2-4-6-15,1 2 1 16,-2-2 2-16,-4 0-2 16,-8 0 1-16,-4 0-2 15,-4 0 5-15,-7-2-5 16,-4-1 0-16,-6 3 2 16,-2 0-6-16,-4 0 11 0,0 0-5 15,1-1-2-15,1 1 0 16,1 0-2-16,2 0 2 15,3 0-8-15,4 0-97 16,4 0-80-16,-1-3-198 16</inkml:trace>
  <inkml:trace contextRef="#ctx0" brushRef="#br0" timeOffset="15516.4504">18966 2198 461 0,'0'0'87'0,"0"0"-82"15,0 0-2-15,0 0 7 16,0 0-8-16,0 0 37 15,0 0 32-15,79 75-13 16,-56-43 0-16,2 11-32 16,0 11 2-16,0 8 4 15,-3 5-26-15,-5 4 30 16,-7-2-21-16,-10 4-14 16,0 3 12-16,-22 2-8 0,-21-1-5 15,-17 0 2 1,-17-5-2-16,-17-3-70 0,-14-7-167 15,-7-8-260-15</inkml:trace>
  <inkml:trace contextRef="#ctx0" brushRef="#br0" timeOffset="16783.9874">897 1881 445 0,'0'0'129'16,"0"0"-92"-16,0 0-27 15,0 0 34-15,0 0-17 0,-99 25-4 16,72 3 30-16,2 9-30 15,0 9 7-15,5 11 2 16,1 12-29-16,8 12 25 16,3 11-26-16,3 13 27 15,5 11-11-15,0 7-13 16,3 5 5-16,18-2-10 16,9-1 4-16,15 1-6 15,16-5 2-15,15 1 0 16,19-1 10-16,26-5-7 15,24-7-6-15,25-14-77 16,30-16-92-16,8-15-56 16</inkml:trace>
  <inkml:trace contextRef="#ctx0" brushRef="#br0" timeOffset="17756.1139">14478 978 787 0,'0'0'70'16,"0"0"-70"-16,0 0 13 15,0 0-1-15,-41 78 26 16,29-46-7-16,-2 1 3 16,0 3-27-16,-2-2 6 0,-1-4-13 15,1-1 3 1,1-7-15-16,0-13-85 0,3-9-261 15</inkml:trace>
  <inkml:trace contextRef="#ctx0" brushRef="#br0" timeOffset="18020.3576">14569 819 703 0,'0'0'73'0,"0"0"-25"16,0 0-42 0,0 0-1-16,0 0 52 15,92 16-31-15,-66 2 3 0,-3 6 21 16,-5 0-44-16,-9 3 6 16,-8 0-12-16,-1-4 0 15,0-3 3-15,-7-3 3 16,-5-2-12-16,3-6 0 15,2-9-253-15,2 0-225 16</inkml:trace>
  <inkml:trace contextRef="#ctx0" brushRef="#br0" timeOffset="18600.2834">14755 844 428 0,'0'0'75'0,"0"0"-12"15,0 0 55-15,0 0-18 16,0 0 14-16,0 0-32 16,-27-8-80-16,17 30 14 15,-1 6-1-15,2 3 59 16,5 3-9-16,1-1-53 15,3-4 12-15,0-3-9 16,13-6-14-16,5-6 22 16,6-6-19-16,3-8 19 15,3 0 6-15,3-20-24 0,-4-10 12 16,0-5-11-16,-5-1 0 16,-9 2 2-16,-2 4-4 15,-7 4 4-15,-3 8 15 16,-3 7-22-16,0 5 30 15,0 6-2-15,0 0-29 16,0 0 0-16,0 20 3 16,0 11-3-16,0 11 0 15,0 5 5-15,-3 1-7 16,-2 2 2-16,-3-7 0 16,-3-4-8-16,-1-3 10 15,-4-8-2-15,2-7 0 16,0-6 14-16,4-9-18 0,6-4 4 15,2-2 0-15,2-4 9 16,0-12-9-16,0-4 0 16,12 1-5-16,11 2-4 15,0 4-7-15,2 6-18 16,3 7-59-16,-4 0-62 16,-2 0-153-16,-1 0-358 15</inkml:trace>
  <inkml:trace contextRef="#ctx0" brushRef="#br0" timeOffset="18984.4702">15238 1436 1016 0,'0'0'79'0,"0"0"-23"15,0 0 25-15,0 0-41 16,0 0 40-16,0 0-64 16,39-80-3-16,-19 60 0 15,-1 4-4-15,-7 9-3 0,-6 2-6 16,-5 5-9-1,-1 0 7-15,0 11-39 0,0 14 41 16,2 11-3-16,1-2 13 16,7-4-10-16,6-10 0 15,6-8 8-15,7-11-16 16,10-1-4-16,4-17-67 16,-1-19-222-16,-6-12-417 15</inkml:trace>
  <inkml:trace contextRef="#ctx0" brushRef="#br0" timeOffset="19219.065">15801 744 719 0,'0'0'4'16,"0"0"57"-16,91 119-2 15,-56-59-14-15,-3 9 80 16,-8 7-64-16,-9 4-17 16,-15 7 7-16,0 0-48 15,-33 0 12-15,-15-2-15 16,-21-12 0-16,-19-10-44 16,-21-10-230-16,-14-15-200 0</inkml:trace>
  <inkml:trace contextRef="#ctx0" brushRef="#br0" timeOffset="19699.399">12318 506 744 0,'0'0'37'0,"-73"122"-6"0,38-23-29 15,5 15 18-15,10 5-3 16,15 5-11-16,5 2 0 16,31 0-6-16,29-3 0 15,28-9-3-15,39-16-52 16,34-25-278-16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7:49.62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12255 9411 216 0,'0'0'139'16,"0"0"-54"-16,0 0-47 16,0 0 9-16,0 0 36 15,0 0-24-15,0 0 11 0,-42-17-19 16,42 17-6-16,0-4-3 16,0 3-23-16,0 1 0 15,0 0-19-15,12 0 11 16,11 0-18-16,9 0 7 15,6 0 0-15,8 3 1 16,6-1 9-16,8-2-9 16,10 0 2-16,5 0 5 15,2 0-12-15,-1 0 4 16,0-8 0-16,-7-1 0 16,-5-3-1-16,-7 3 1 15,-10 2-2-15,-12 1 7 0,-10 2-5 16,-12 1 0-1,-6 1 5-15,-1 1-12 0,-5-1 3 16,2 2-2-16,-3-1-49 16,1 1-32-16,1-3-4 15,-1 0-99-15,0-5-187 16</inkml:trace>
  <inkml:trace contextRef="#ctx0" brushRef="#br0" timeOffset="4193.5877">12208 1414 829 0,'0'0'137'0,"0"0"1"16,0 0-26-16,0 0-38 0,0 0-42 16,19-81 4-16,6 65-22 15,6 5-7-15,-1 6-1 16,2 5-2-16,-6 1-4 15,-6 24 0-15,-5 7 5 16,-8 11-6-16,-7 3 1 16,0 3 0-16,-16-6 2 15,-8-4 0-15,2-11-2 16,4-8 0-16,3-9-6 16,9-10-19-16,6-1-67 15,0-15-101-15,10-16-399 16</inkml:trace>
  <inkml:trace contextRef="#ctx0" brushRef="#br0" timeOffset="4329.8951">12513 1431 866 0,'0'0'117'16,"0"0"-94"-16,0 0 83 16,0 0-21-16,-82 78-61 15,70-59-7-15,12 3-17 16,0-2-1-16,8 3-60 15,14-6-247-15,8-4-275 16</inkml:trace>
  <inkml:trace contextRef="#ctx0" brushRef="#br0" timeOffset="4592.8348">12649 1692 862 0,'0'0'173'0,"0"0"-103"15,0 0-3-15,11-85-7 16,6 59-28-16,2-2 7 16,0 5-37-16,-6 5 2 15,-7 8 2-15,-3 8 4 16,-3 2-20-16,0 0 9 16,0 17 1-16,0 9-1 15,0 5 2-15,0-1 3 16,0-4 1-16,3-7 7 15,16-2-24-15,9-7-14 0,11-7-165 16,10-3-197 0</inkml:trace>
  <inkml:trace contextRef="#ctx0" brushRef="#br0" timeOffset="4786.3311">13295 1626 1010 0,'0'0'105'16,"0"0"-95"-16,-45 84 19 15,29-46 10-15,2 2 14 16,6-5-38-16,7-3-8 16,1-7-14-16,6-13-161 15,15-12-225-15</inkml:trace>
  <inkml:trace contextRef="#ctx0" brushRef="#br0" timeOffset="5259.9468">13766 1405 1079 0,'0'0'142'0,"0"0"-119"15,0 0 14-15,0 0-22 16,-52 82 9-16,49-49 14 16,3-1-24-16,1-5 1 15,19-5 8-15,2-10-21 16,2-5 5-16,8-7-2 16,3-2-4-16,5-18 5 15,-4-8 7-15,-6-2-6 16,-8 4-7-16,-8 1 5 15,-5 8-5-15,-5 4 0 16,-2 7 2-16,-2 6 0 16,0 0-2-16,0 9 0 15,0 13-2-15,-5 9 2 16,-5 4-3-16,-2 1 3 16,-1-4 0-16,-1-3 4 0,-2-3-1 15,1-9-2-15,3-5-1 16,4-7 2-16,5-3-2 15,3-2 0-15,0 0 0 16,0-14 3-16,11-8-3 16,11-5-15-16,6 5-41 15,5 5-71-15,0 8-134 16,-4 7-149-16</inkml:trace>
  <inkml:trace contextRef="#ctx0" brushRef="#br0" timeOffset="5536.7762">14260 1806 56 0,'0'0'964'0,"0"0"-837"0,0 0-17 16,0 0-1-16,0 0-41 16,0 0-58-16,0 0-7 15,36-72 4-15,-16 55 4 16,-5 5-11-16,-9 4 0 15,-4 6 6-15,-2 2-9 16,0 0 3-16,0 0 0 16,-3 14 0-16,-7 4 0 15,2 3-1-15,6 0 1 16,2-4-10-16,0-4-22 0,21-3-87 16,4-9-242-1,5-1-327-15</inkml:trace>
  <inkml:trace contextRef="#ctx0" brushRef="#br0" timeOffset="5709.3741">14646 1814 1140 0,'0'0'132'0,"0"0"-125"16,0 0 20-16,0 0 28 15,-19 75-46-15,16-52 0 16,3-2-9-16,0 0-8 0,7-7-27 15,11-9-243 1,1-5-455-16</inkml:trace>
  <inkml:trace contextRef="#ctx0" brushRef="#br0" timeOffset="6326.5958">15190 1521 940 0,'0'0'151'0,"0"0"-53"16,0 0-25-16,0 0-4 16,0 0-9-16,0 0-57 0,-32-3 8 15,26 16-11-15,0-1 2 16,3 2 10-16,3 3-9 15,0 2-3-15,0 1 2 16,0-1 10-16,0 5-16 16,-4-4 4-16,3 3 0 15,0-3 0-15,1-5 3 16,0-3-3-16,0-9 0 16,15-3-4-16,6 0 4 15,9-16 0-15,1-8 6 16,2-5-2-16,-6 3 6 15,-8-1-9-15,-7 7 0 0,-7 6 10 16,0 5-6-16,-3 6 1 16,-1 3 1-16,-1 0-14 15,0 0 6-15,0 8 1 16,0 13-7-16,0 8 13 16,0 9-6-16,-8 4 0 15,-3 2 6-15,-6-4-13 16,-5-1 9-16,2-6-2 15,-2-7 0-15,4-5 9 16,2-9-9-16,9-7 0 16,3-2 6-16,4-3-7 15,0 0 2-15,0-15 16 16,13-7-17-16,6-2-1 16,2 7-10-16,1 3 11 0,0 2-7 15,1 7-2-15,-2 3-50 16,0 2-58-16,-2 0-208 15,-5 0-511-15</inkml:trace>
  <inkml:trace contextRef="#ctx0" brushRef="#br0" timeOffset="6516.3342">15732 1906 810 0,'0'0'92'0,"0"0"-89"0,0 0-6 16,0 0-51-16,0 0-16 15,0 0 19-15,3-64-167 16,1 64-35-16</inkml:trace>
  <inkml:trace contextRef="#ctx0" brushRef="#br0" timeOffset="6606.5893">15732 1906 106 0,'13'-25'415'0,"-17"32"-257"15,-2-1-56-15,1-2-56 16,2 1-44-16,-1 0-2 16,4-1-114-16,-2-2-212 15</inkml:trace>
  <inkml:trace contextRef="#ctx0" brushRef="#br0" timeOffset="7192.7562">14937 1562 882 0,'0'0'209'15,"0"0"-117"-15,0 0 11 16,0 0-62-16,0 0-2 16,0 0-3-16,106-70-35 15,-54 62 22-15,-1 5-23 16,-8 3 5-16,-10 1-17 16,-12 15 12-16,-11 9 0 15,-10 4-1-15,0 5 8 0,-19 4-9 16,-12 1 2-16,-7 3 0 15,2-1 19-15,5-4-17 16,7-4 1-16,12-5 5 16,8-5 4-16,4-6-13 15,1-3 1-15,19-4 0 16,13-4 11-16,13-3-11 16,6-3 0-16,6 0 0 15,-1-7-10-15,-8-2-90 16,-10-4-283-16,-14 3-402 15</inkml:trace>
  <inkml:trace contextRef="#ctx0" brushRef="#br0" timeOffset="7388.2291">15671 1867 973 0,'0'0'296'15,"0"0"-269"-15,0 0 5 16,0 0 33-16,-17 101-63 16,1-63 20-16,-1 0-22 15,2 0 4-15,4-1-13 16,2-10-130-16,4-9-565 16</inkml:trace>
  <inkml:trace contextRef="#ctx0" brushRef="#br0" timeOffset="7976.1419">16502 1782 1079 0,'0'0'156'16,"0"0"-45"-16,0 0-56 15,0 0-12-15,0 0-39 16,0 0 17-16,-32 31-12 16,23-6-3-16,5-5-7 15,4-1 1-15,0-8 0 16,0-5-1-16,8-6 1 0,9 0 0 16,7-3 9-16,3-16-5 15,3-3 4-15,-6 0-7 16,-9 7 1-16,-7 7-3 15,-5 6 7-15,-3 2-12 16,0 8-5-16,0 19 11 16,-10 2-2-16,-2 5 2 15,5-1 0-15,2-8 3 16,5-6-2-16,0-8-1 16,0-5 0-16,8-6 3 15,8 0-2-15,6-10 11 16,5-9-3-16,-3-8-4 15,0 2 0-15,-4 3-10 16,-4 7-55-16,0 9-122 0,-4 6-269 16</inkml:trace>
  <inkml:trace contextRef="#ctx0" brushRef="#br0" timeOffset="8326.6495">16825 2118 889 0,'0'0'286'0,"0"0"-184"16,0 0-24-16,0 0-20 15,0 0-4-15,0 0-43 16,44-23 4-16,-7 2-9 16,4 0 1-16,-8-1-3 0,-6-2-4 15,-10 5 0-15,-9 4 2 16,-6 1 4-16,-2 6 3 15,0 3-9-15,0 3 0 16,0 2 9-16,-6 0-9 16,-1 4 0-16,-2 14-8 15,-2 5 11-15,2 5-3 16,4-1 0-16,5 1 6 16,0-6-15-16,0-4 9 15,16-2-8-15,2-6-22 16,7-5-65-16,0-5-100 15,1 0-241-15</inkml:trace>
  <inkml:trace contextRef="#ctx0" brushRef="#br0" timeOffset="8912.6207">17792 2063 952 0,'0'0'202'0,"0"0"-163"16,0 0 52-16,0 0-37 15,0 0-49-15,0 0 4 16,71-7-9-16,-29 7-21 16,7 0-164-16,-3 0-141 0,1 0-141 15</inkml:trace>
  <inkml:trace contextRef="#ctx0" brushRef="#br0" timeOffset="9061.6971">18235 2131 434 0,'0'0'668'0,"0"0"-668"16,0 0 38-16,0 0-34 16,0 0 29-16,0 0-16 15,44 0-17-15,-12-3-91 16,2-2-120-16,3 0-155 15</inkml:trace>
  <inkml:trace contextRef="#ctx0" brushRef="#br0" timeOffset="9197.5829">18706 2118 789 0,'0'0'113'0,"0"0"-87"16,0 0 110-16,0 0-22 15,0 0-56-15,0 0-17 16,40 0-41-16,-7-9-96 15,6 1-267-15</inkml:trace>
  <inkml:trace contextRef="#ctx0" brushRef="#br0" timeOffset="9660.7381">20342 2048 453 0,'0'0'617'15,"0"0"-589"-15,0 0-7 16,0 0 3-16,47 90 29 15,-41-41 32-15,-3 10-2 16,-3 6-73-16,-2 8 13 16,-26 10-23-16,-18-2 3 15,-19-2-9-15,-17-9 6 16,-12-10-38-16,-17-9-49 16,-16-10-123-16,-24-13-122 15</inkml:trace>
  <inkml:trace contextRef="#ctx0" brushRef="#br0" timeOffset="10395.5178">11277 602 552 0,'0'0'113'15,"0"0"3"-15,0 0 22 16,0 0 39-16,0 0-101 16,0 0-16-16,-48 13-60 15,15 41 18-15,-4 21 32 16,-5 17-22-16,-6 12-5 15,2 5 4-15,3 7-22 16,13 4-2-16,19 0 6 16,11-4-3-16,47-5-12 15,33-7 1-15,43-5-4 0,35-6-83 16,34-11-187 0,15-14-335-16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8:42.05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20736 1980 343 0,'0'0'63'0,"0"0"-20"16,0 0-10-16,0 0 34 15,0 0 16-15,0 0 8 16,0 0-52-16,0 0-15 0,-12 0 74 16,12 0-21-16,0 0-65 15,0 1 1-15,0 1-9 16,0 2-4-16,0 2 6 15,0 3 4-15,0 1-10 16,2 0 0-16,7 2 1 16,0-2 0-16,1 0 4 15,3 1-5-15,1 0 0 16,4-2 8-16,0 1-8 16,3-1 0-16,1-2 3 15,1 1 2-15,2-1-2 16,2-1 3-16,4 0-6 0,0 1 8 15,2 0-9-15,2 0 1 16,1 1 0-16,0 1-2 16,0-1 5-16,0-1-3 15,-3 0 1-15,1 2 6 16,2-3-7-16,-2-2 0 16,2 0 0-16,-4-3-8 15,2 1 13-15,-1-2-5 16,-4 0 0-16,1 0 2 15,-3 0-2-15,-2 0 0 0,1 1 0 16,-1-1-3 0,4 0 5-16,0 0-2 15,3 0 0-15,-1 0 6 0,-1 0-8 16,0 0 2-16,-2 0 0 16,-4 0 4-16,3 0 1 15,-2 0-5-15,0 0 3 16,-2-1-2-16,1-1 5 15,-1-1-6-15,1 3 0 16,-3-2 0-16,2 0 4 16,-1 2-4-16,2-2 0 15,-5-1 2-15,1 1-4 16,-3-1 1-16,-3 2 1 16,2-2 9-16,-2 1-6 15,2 1-3-15,-4-1 0 0,-1 2 0 16,-3 0 0-16,0 0 0 15,-1-2 5-15,0 1-5 16,1 1 0-16,-2-2 2 16,2 2 2-16,-2-2 1 15,-3 1-5-15,4 0 10 16,-4-2-3-16,2 1 9 16,1 1-13-16,-2 1 12 15,1 0-14-15,-1-2 8 16,2 2-9-16,-3-2 0 15,-2 2-1-15,1 0-1 16,-2 0 4-16,1-1 2 16,1 1 2-16,-1-2-4 0,0 2-2 15,-1 0 0 1,0 0-8-16,0-2-9 0,0 0-114 16,0-4-157-16</inkml:trace>
  <inkml:trace contextRef="#ctx0" brushRef="#br0" timeOffset="2449.4798">22734 1813 528 0,'0'0'147'0,"0"0"-111"15,0 0-13-15,0 0 38 16,0 0 23-16,0 0-45 16,0 5-4-16,0-5-2 15,0 0 0-15,0 0 35 16,0 0-30-16,0 0-8 16,0 0-1-16,0 0-25 15,0 0 3-15,0 0 0 16,0 0-7-16,0 0 5 0,0 0-5 15,-2 3-3-15,-1 0 1 16,-1 4-4-16,-2 2 6 16,1 1 0-16,3-2-67 15,1-2-173-15,-6-3-98 16</inkml:trace>
  <inkml:trace contextRef="#ctx0" brushRef="#br0" timeOffset="7756.8278">21236 15899 540 0,'0'0'90'16,"0"0"-50"-16,0 0 51 15,16-72 73-15,-14 61-56 16,-2 3-41-16,0 2-3 16,0 1-36-16,0 2 16 15,0 3-19-15,-9 0-17 0,-5 0 15 16,-4 8-22-16,-1 9 1 15,-3 2-2-15,0 5 18 16,-1 5-18-16,2 0 0 16,3 7 1-16,3 3 4 15,2-2-3-15,5 1-2 16,2-1 0-16,6 4 9 16,0-2-9-16,2 0 0 15,12 1 0-15,6-1-2 16,-1 1 4-16,-2 1-2 15,-2-1 0-15,-6 1 7 16,-5 3-7-16,-2-4 0 0,-2 0 2 16,0 3-6-1,0-1 7-15,-9 1-3 0,-3 1 0 16,2-1 11-16,-1-4-1 16,-1-1-10-16,1-5 3 15,0-2 3-15,-1-5 11 16,3-5-8-16,-3-3-4 15,-1-2 1-15,-4-4-6 16,-4-2 2-16,-1-3 3 16,1-2 6-16,2-2-11 15,1-1 0-15,4-2 8 16,0 0 1-16,3 0-18 16,0 0 8-16,4 2-31 15,1-2-65-15,0 0-176 16,3 0-256-16</inkml:trace>
  <inkml:trace contextRef="#ctx0" brushRef="#br0" timeOffset="8892.6212">20624 17330 695 0,'0'0'94'0,"0"0"-15"16,0 0 59 0,0 0-32-16,0 0-35 0,0 0-62 15,-89-6 10-15,77 25 1 16,3 3 7-16,3 2 15 16,6 0-26-16,0-1-3 15,0-4 5-15,0-4-17 16,11-4 9-16,0-4-4 15,3-6-3-15,3-1 14 16,0-1-9-16,3-15 5 16,-3-4-7-16,-2 1 5 15,-1-8-12-15,-7 5 1 16,-1 3 0-16,-3 3-1 16,0 8 7-16,-3 3-1 15,2 5-5-15,-2 0-15 0,0 9 9 16,0 9 6-16,0 5 0 15,0 2 2-15,0-3 4 16,4-3-6-16,16-5 0 16,6-2 11-16,9-4-23 15,11-8 11-15,-1 0-217 16,-3-16-378-16</inkml:trace>
  <inkml:trace contextRef="#ctx0" brushRef="#br0" timeOffset="9917.9254">21381 15394 686 0,'0'0'79'0,"0"0"-8"16,0 0 22-16,0 0 15 16,0 0-49-16,0 0-56 15,0 0-1-15,9 22 28 16,-5 3-9-16,-1 1 23 16,0-1-3-16,1-1-33 15,-4-3 20-15,2-2-14 16,-2-8-4-16,0-4 2 15,0-5-5-15,0-2-7 16,0 0 28-16,0-7 1 16,3-12-8-16,4-5-20 15,3 0 2-15,1 0-6 0,3 4 4 16,-1 6-1-16,1 3 0 16,2 7 5-16,-4 4-15 15,0 0 10-15,4 0 0 16,-2 12-2-16,0 2 10 15,-2 6-8-15,-4 0 0 16,-2 1-7-16,-6 0 7 16,0 1 0-16,-6-2 2 15,-7-1-10-15,-4-2 14 16,4-2-6-16,1 1 0 16,-3-2-15-16,6-4-126 0,1-2-229 15</inkml:trace>
  <inkml:trace contextRef="#ctx0" brushRef="#br0" timeOffset="10743.0818">21945 15867 637 0,'0'0'81'0,"0"0"-19"16,0 0 56-16,0 0 8 15,0 0-48-15,0 0-49 16,-60-37 0-16,34 37-7 16,-4 14-8-16,2 7 35 15,1 5-23-15,5 3-4 16,3 7-6-16,4 1-12 15,3 4 13-15,7 1-17 16,5 1 7-16,0 0 2 0,0 3-9 16,5 0 0-16,1 0-2 15,-3 1 13-15,3 1-11 16,-6-1 0-16,0-2 1 16,0 2-5-16,0-2 7 15,-9 3-3-15,-3-2 0 16,0 0 10-16,3-2-3 15,0 1-7-15,2-1 1 16,-1-2 13-16,-3-5-11 16,6-1-2-16,-3-6 6 15,2-4 0-15,-1-4-7 16,1-7 0-16,1-5 1 16,4-6-8-16,-1-4 12 0,-1 0-5 15,-1 0 1 1,-2-1-1-16,-3-7-3 0,0-3-70 15,-2 2-158-15,0 0-142 16</inkml:trace>
  <inkml:trace contextRef="#ctx0" brushRef="#br0" timeOffset="11445.5837">21516 17449 145 0,'0'0'525'0,"0"0"-479"15,0 0 39-15,0 0 36 16,0 0-41-16,0 0-34 16,-86 3 11-16,63 11-11 15,3 3 29-15,6 2-40 16,4-1-2-16,8 2 3 16,2-2-34-16,0 2 25 0,20-6-13 15,3 0-9 1,6-3 1-16,-2 0 0 0,3-5-5 15,0-3-2-15,-1-3-71 16,-5 0-165-16,-8-6-337 16</inkml:trace>
  <inkml:trace contextRef="#ctx0" brushRef="#br0" timeOffset="12437.9973">22144 15500 681 0,'0'0'113'0,"0"0"-15"16,0 0 38-16,0 0-41 16,0 0-32-16,-80-30-13 0,66 30-29 15,0 14 19 1,3 2-33-16,2 0 16 0,6 2 5 15,3-2-27-15,0-1 14 16,0-6-15-16,10-4 1 16,7-5 9-16,1 0-5 15,1 0-1-15,-1-9-4 16,0-7 11-16,-3-2-11 16,-2 0 0-16,-4 0 1 15,-1 1-4-15,-4-1 5 16,-3 4-2-16,-1 1 0 15,0 2 6-15,0 6-6 0,0 3 0 16,0 2 0 0,0 0-7-16,0 0 8 0,0 7-1 15,0 10 3-15,0 2 8 16,0 2-11-16,0-1 0 16,0 2 4-16,10 2-7 15,2-4 3-15,7 3-2 16,3 0-9-16,-4-2-257 15,-1-4-406-15</inkml:trace>
  <inkml:trace contextRef="#ctx0" brushRef="#br0" timeOffset="13243.6711">22207 16540 603 0,'0'0'215'0,"0"0"-150"16,0 0-21-16,0 0 101 0,0 0-83 15,0 0-12-15,86-91-40 16,-65 67 11-16,-4 1 18 16,-4-1-31-16,-5 2 13 15,-7 3 0-15,-1 6-12 16,0 4 15-16,0 6-2 16,-5 3-1-16,-9 0-21 15,-4 17 3-15,-8 9-3 16,1 4 0-16,-3 4 4 15,3 5-1-15,5 0 0 0,2 1-3 16,7 2 15 0,4-3-6-16,7-1-9 0,0-7 0 15,3-2 6-15,15-9-8 16,6-3 2-16,2-8 0 16,3-8 5-16,-2-1-5 15,-1-3-19-15,-6-14-33 16,-4-3-4-16,-8-1 25 15,-8 2 24-15,0 2 2 16,-5 5-5-16,-12 4 7 16,-4 7 3-16,1 1 3 15,0 0-2-15,6 6 10 16,5 5-11-16,9 0 0 16,0-2-3-16,11-1 3 15,14-8-172-15,4 0-348 0</inkml:trace>
  <inkml:trace contextRef="#ctx0" brushRef="#br0" timeOffset="13658.8909">22563 16433 795 0,'0'0'89'16,"0"0"40"-16,0 0-70 15,0 0-27-15,0 0 15 16,0 0-36-16,118-11 13 0,-73 25-24 16,-4-1 10-16,-8 3-13 15,-10 5 3-15,-13 1 0 16,-10 2 2-16,-5 0-1 16,-23-1 6-16,-5-2 15 15,-5-1-21-15,4-4 12 16,5-4-13-16,11-4 9 15,11-8-19-15,7 0-119 16,6-5-265-16</inkml:trace>
  <inkml:trace contextRef="#ctx0" brushRef="#br0" timeOffset="13869.1186">22929 16501 358 0,'0'0'466'15,"0"0"-327"-15,0 0 9 16,0 0-49-16,0 0-49 16,0 0-17-16,-69 26-32 15,65-5 12-15,2 1-1 16,2 1-9-16,0-1-3 16,14-3 0-16,1-2-3 15,6-5-74-15,-1-5-186 16,-2-4-445-16</inkml:trace>
  <inkml:trace contextRef="#ctx0" brushRef="#br0" timeOffset="14478.0657">23089 16606 785 0,'0'0'134'16,"0"0"-55"-16,0 0 53 0,0 0-94 15,0 0-20-15,0 0 12 16,0 53-2-16,-5-30 16 16,-3-1-40-16,1-2 0 15,3-3-3-15,4-3-1 16,0-3-25-16,0-8-178 16,10-3-345-16</inkml:trace>
  <inkml:trace contextRef="#ctx0" brushRef="#br0" timeOffset="15737.0888">23470 16479 453 0,'0'0'38'16,"0"0"20"-16,0 0 87 15,0 0-6-15,0 0-5 16,0 0-46-16,11-23-21 16,-11 23-6-16,0 0-41 15,0 9-10-15,-2 7 29 16,-5 7-12-16,5-2 15 15,2 1-30-15,0-3-9 0,0-4 11 16,12-1-13 0,3-8 3-16,0-3 1 0,4-3 1 15,0 0-3-15,0-3-3 16,-4-10 0-16,-3 3-2 16,-5 0 6-16,-5 4-4 15,-2 5 5-15,0 1-5 16,0 0-3-16,-3 5-11 15,-8 15 14-15,-4 6-4 16,2 2 5-16,0 0-1 16,-1 0 4-16,-2-3 5 15,2-3-15-15,0-3 6 16,4-4 0-16,0-6-3 16,7-4 8-16,1-2-5 15,2-3 9-15,0 0-8 0,0-3 7 16,5-9-8-1,7-4 11-15,2 5-19 0,3 3 11 16,2 2-6-16,1 1-20 16,2 5-111-16,-2-2-106 15,-5 1-217-15</inkml:trace>
  <inkml:trace contextRef="#ctx0" brushRef="#br0" timeOffset="15947.8942">23693 16726 475 0,'0'0'372'16,"0"0"-255"-16,0 0-39 15,0 0 57-15,0 0-79 16,0 0-34-16,53-17 3 16,-46 18-20-16,-2 10 3 15,-5 1-8-15,0 3 0 16,-1 0 3-16,-13 1 3 15,-1-1-1-15,2-3-2 16,1-3-3-16,6-2 2 16,5-6-5-16,1 0 3 15,0-1 0-15,1 0 5 16,17 0-2-16,5 0 0 16,0 0-3-16,3 0 7 0,-3-2-15 15,-2-1-68 1,-4-3-143-16,-5-2-208 0</inkml:trace>
  <inkml:trace contextRef="#ctx0" brushRef="#br0" timeOffset="16354.5899">23934 16412 663 0,'0'0'182'0,"0"0"-171"16,0 0 111-16,0 0-33 16,0 0-6-16,0 0-38 15,90 94-37-15,-80-66 32 16,-4 2-27-16,-6 1 1 15,0-2-6-15,-3 3 1 16,-15-1-10-16,-7-2 1 16,-5 0-54-16,-3-3-125 15,-4-6-187-15</inkml:trace>
  <inkml:trace contextRef="#ctx0" brushRef="#br0" timeOffset="17229.669">22676 16353 531 0,'0'0'83'15,"0"0"32"-15,0 0-5 0,0 0-22 16,0 0-46-16,0 0-1 15,-35 38 14-15,26-13 14 16,1 4-48-16,-2 2 34 16,3 1-50-16,1 2 21 15,0-2-26-15,3 2 5 16,3 1-3-16,0-3 1 16,1-1-6-16,17-1-76 15,6-8-164-15,7-3-238 16</inkml:trace>
  <inkml:trace contextRef="#ctx0" brushRef="#br0" timeOffset="18502.9984">24243 16638 554 0,'0'0'104'0,"0"0"7"15,0 0-28 1,0 0 21-16,0 0-73 0,0 0 11 15,0 0-4-15,-64 18-31 16,58-1 25-16,1 0 7 16,4 2-11-16,1-2-1 15,0-2-13-15,0-3-7 16,8-3 11-16,5-5-7 16,0-4-3-16,1 0-8 15,2-1 2-15,-2-13-2 16,0-4 9-16,-3 1-9 15,-2-3 0-15,-3-3 2 16,-2-1 6-16,-4-1-8 16,0 1 3-16,0-2-8 15,0 4 5-15,0 4 0 0,0 4-2 16,0 6 10-16,0 4 0 16,0 4 4-16,0 0-11 15,0 0-2-15,5 12-2 16,-1 5 3-16,1 7 0 15,-1-4 9-15,1 2-9 16,2 1 0-16,0-3 2 16,1 0-6-16,0-1-52 15,-1-7-231-15,-7-3-421 16</inkml:trace>
  <inkml:trace contextRef="#ctx0" brushRef="#br0" timeOffset="19254.7935">23647 16917 346 0,'0'0'130'0,"0"0"-25"16,0 0-9-16,0 0 4 15,0 0-17-15,0 0-34 0,0-60-15 16,0 52-10 0,0 0-23-16,2 4 8 15,1 3-9-15,0 1-10 0,-1 0-119 16,-1 0-126-16</inkml:trace>
  <inkml:trace contextRef="#ctx0" brushRef="#br0" timeOffset="19878.6975">23627 16946 580 0,'0'0'113'0,"0"0"-25"15,0 0 41-15,0 0-15 16,0 0-73-16,0 0-33 15,31-65 17-15,-20 53-21 16,-4 1 6-16,-1 5 1 16,-3 3-1-16,-2 3-10 0,1 0 0 15,-2 0-3-15,0 3 3 16,0 6-1-16,0 2 2 16,0 3-2-16,0-2 2 15,2 2-5-15,5-4-207 16,1-3-202-16</inkml:trace>
  <inkml:trace contextRef="#ctx0" brushRef="#br0" timeOffset="21348.1145">22993 16877 531 0,'0'0'120'0,"0"0"-37"16,0 0 72-16,0 0-15 16,0 0-75-16,0 0-15 15,-24-25 0-15,24 14-45 16,0-2 30-16,9 0-11 16,3-3-19-16,3-2 14 15,0-1-18-15,-3 4 14 16,-4-1-15-16,2 6 5 15,-6 5-5-15,-1 5 0 16,-3 0-2-16,0 0-4 16,0 8 4-16,-7 11 2 0,-4 4 3 15,7 2 2-15,4 0-10 16,0 1-46-16,15-6-133 16,11-3-205-16</inkml:trace>
  <inkml:trace contextRef="#ctx0" brushRef="#br0" timeOffset="22176.8503">24502 16624 666 0,'0'0'91'0,"0"0"-64"16,0 0 135-16,0 0-92 16,0 0-58-16,0 0 6 0,58 3-17 15,-58 13 27-15,0-1 2 16,0 2 16-16,-5 0 3 16,-6-3-14-16,-1-4-4 15,1 1-2-15,3-5-24 16,0 1 0-16,5-4-5 15,3-3 2-15,0 0-8 16,2 0-97-16,15-7-145 16,2-6-132-16</inkml:trace>
  <inkml:trace contextRef="#ctx0" brushRef="#br0" timeOffset="22396.9478">24690 16644 531 0,'0'0'164'0,"0"0"-56"0,0 0 45 16,0 0-37-16,0 0-31 16,0 0-67-16,-36-1 23 15,25 14 9-15,3 1-22 16,7-1-1-16,1 0-21 16,0-2 1-16,7-2-3 15,11 1 5-15,-1-3-18 16,6-4-123-16,0-3-186 15,-5 0-339-15</inkml:trace>
  <inkml:trace contextRef="#ctx0" brushRef="#br0" timeOffset="22883.7365">25010 16673 267 0,'0'0'463'0,"0"0"-406"16,0 0 67-16,0 0-1 0,-83 0-55 15,64 9-25 1,2 2-11-16,6 2 11 0,6-3-30 15,4 1 6-15,1-5-7 16,0 2-7-16,7-6 6 16,10-2-11-16,2 0 2 15,2 0 2-15,-1-12 2 16,-3 0-1-16,0-5-5 16,-7 0 5-16,-1-2-5 15,0 2 0-15,-6 2 3 16,-3 1-4-16,0 0 6 15,0 3-5-15,0 6 28 16,0 3-23-16,0 2 13 16,0 0-18-16,0 0 2 0,-5 13-15 15,-3 1 17-15,3 3-4 16,1 0 3-16,1 2 7 16,3-2-19-16,0 0 9 15,0-3-5-15,9-3-96 16,2-5-190-16,2-3-316 15</inkml:trace>
  <inkml:trace contextRef="#ctx0" brushRef="#br0" timeOffset="23350.0939">25128 16716 659 0,'0'0'78'15,"0"0"-54"-15,0 0 99 16,0 0-36-16,0 0-61 16,0 0-4-16,-16 56-13 15,18-45 13-15,7 0-11 16,0-3-10-16,3-4 9 16,1-2-10-16,2-2 0 15,-1 0 11-15,2-7-10 16,-2-5-1-16,-1-3 3 15,-4 4 3-15,-3 0-2 16,-2 3-4-16,-1 4 2 0,-3 2 72 16,0 2-41-16,0 0-33 15,-3 9 6-15,-7 7-3 16,-3 6 8-16,2 1-10 16,-1 2-1-16,-1-1 15 15,-1-2-10-15,-1-3 3 16,3-2 5-16,3-5-12 15,1-3 8-15,5-6-9 16,3-3 6-16,0 0 0 16,0-6 24-16,20-10-18 15,7-3-12-15,4-1 2 16,5 3-7-16,0 1-24 16,-1 3-177-16,-7 4-226 0</inkml:trace>
  <inkml:trace contextRef="#ctx0" brushRef="#br0" timeOffset="38662.8306">17837 3031 288 0,'0'0'54'0,"0"0"-15"16,0 0-13-16,0 0 29 16,0 0 28-16,0 0-47 15,0 0-10-15,-5 0-16 16,3 0 18-16,2 0 24 15,0 0-8-15,0 0 6 0,0 0-30 16,0 0-14 0,0 0 7-16,7 0-5 0,7 0 14 15,1 0 33-15,5 0-52 16,-1 2 9-16,4-1 9 16,3-1-13-16,4 1 12 15,3-1-9-15,4 0 5 16,1 0-1-16,1 2-10 15,4-1 1-15,0 3-6 16,2 2 2-16,4-1-3 16,0 2 1-16,6 0 0 15,2-1 2-15,1 1 9 0,-1 0-17 16,-1-4 6 0,-2 1 0-16,0-2 0 0,4-2-3 15,2 0 3-15,4 0 2 16,0 0 6-16,4 0-7 15,-3 0-1-15,2 0-4 16,1 0-7-16,0 0 6 16,0 0 5-16,-2 2 0 15,-6 0-8-15,0 1 8 16,-3 0-4-16,-4-3 1 16,3 1 3-16,-2-1 2 15,1 0-1-15,-4 0-2 16,4 0 5-16,0-3-2 15,3-1-2-15,4-2-3 16,-1 2 1-16,0 1 3 16,-7-3-1-16,-4 4 2 0,-3-1-1 15,-3-2-1-15,6 1 0 16,-1-1-2-16,2-2 1 16,4 2-1-16,0-3 2 15,1 4 6-15,3 1 1 16,0 1 9-16,1-1-16 15,1 1 4-15,0 0 6 16,-1 2-10-16,0 0 0 16,-2-1-1-16,7-1 5 15,3-1 2-15,3-3-5 16,2 1 2-16,-1-1-2 16,-3-3 0-16,-1 2 0 0,-2-2 11 15,4 1-11-15,-1-2 14 16,2 0 16-16,-4 2-30 15,2 0 49-15,1 0-26 16,-4 1-23-16,2 2 15 16,-2 0-8-16,-5 3-2 15,-1 0 13-15,-4 2-11 16,1 0-6-16,-1 0 0 16,-1-3 7-16,-3 1-8 15,-5 0 4-15,-5-2-5 16,-10 1 0-16,-2 0 7 15,-6-2-9-15,-8 2 2 16,-2-2 0-16,-5 3 0 16,-3 0 1-16,0 0 1 0,0 1-2 15,0 1-3-15,-3 0-105 16,-1 0-173-16,-2 0-321 16</inkml:trace>
  <inkml:trace contextRef="#ctx0" brushRef="#br0" timeOffset="43520.7694">6814 777 850 0,'0'0'122'0,"0"0"-86"16,0 0 22-16,0 0 43 15,0 0-69-15,0 0 21 16,53-99-1-16,-30 64-34 15,1-2-9-15,-3 1 0 16,-9 3 2-16,-1 8-11 16,-8 3 10-16,-3 8 1 15,0 3 17-15,0 6-28 16,-16 5 5-16,-8 3-5 16,-8 21 10-16,-7 16-1 15,-4 13-9-15,5 9 0 16,5 6-10-16,14-1 16 15,6-3-6-15,13-5 0 0,0-8 3 16,11-9-4-16,10-7 1 16,8-7 0-16,-4-11 0 15,5-6 0-15,-3-10 0 16,-2-1 0-16,-1-9 9 16,-3-13-9-16,-5-5 0 15,-5 1 0-15,-11 6-8 16,0 6 8-16,-5 5 0 15,-13 7-2-15,-1 2-21 16,-6 9 23-16,5 14-4 16,4 1 8-16,8-1-19 15,8-2 15-15,6-4-48 0,27-14-47 16,12-3-172-16,10-27-75 16</inkml:trace>
  <inkml:trace contextRef="#ctx0" brushRef="#br0" timeOffset="43747.0494">7325 649 987 0,'0'0'56'16,"0"0"-34"-16,0 0 125 16,0 0-77-16,0 0-30 15,0 0-7-15,0 0-30 16,27-14-3-16,14 14 5 0,2 14-1 15,3 8-4-15,-7 5 0 16,-11 5 2-16,-12 2-10 16,-14 4 14-16,-2-1-6 15,-18-1 7-15,-12-5 3 16,2-4-10-16,0-7 6 16,10-6 0-16,6-9-11 15,8-5 5-15,4-14-29 16,7-16-285-16,15-12-23 15,9-1-79-15</inkml:trace>
  <inkml:trace contextRef="#ctx0" brushRef="#br0" timeOffset="43962.5963">7667 705 623 0,'0'0'287'0,"0"0"-125"0,0 0-38 16,0 0-29-16,0 0-60 15,0 0-26-15,-58 41 35 16,43-19-28-16,6 1-4 15,8 0-12-15,1-1 8 16,3-2-16-16,17-4 4 16,9-7-51-16,5-6-155 15,-4-3-186-15</inkml:trace>
  <inkml:trace contextRef="#ctx0" brushRef="#br0" timeOffset="45074.1568">8144 843 814 0,'0'0'77'16,"0"0"-27"-16,0 0 19 0,0 0-33 15,0 0 11-15,-70 95-17 16,58-69-26-16,2-4-3 16,8-3-1-16,2-6-66 15,0-8-157-15,2-5-226 16</inkml:trace>
  <inkml:trace contextRef="#ctx0" brushRef="#br0" timeOffset="45728.2181">8392 676 852 0,'0'0'146'0,"0"0"-113"0,0 0 32 16,0 0 13-16,0 0-45 15,0 0-8-15,-3 29 0 16,-6-3 7-16,2 1-12 16,4 0-19-16,3-4 9 15,0-3-10-15,0-7 6 16,0-5-6-16,10-5 1 16,0-3 1-16,2 0 1 15,3-7 0-15,0-8 0 0,1-4-2 16,-3-1-1-1,-2 2 10-15,-2 5-9 0,-4 5-1 16,-2 5 0-16,-3 3 3 16,0 0-7-16,0 0 4 15,0 6 0-15,0 8-9 16,0 5 13-16,0 1-4 16,0 2 0-16,0-1-1 15,0 0 1-15,-8 1 0 16,-1-2 4-16,-5 3-7 15,0-4 3-15,-2 1 0 16,2-6-1-16,2-3 10 16,8-6-6-16,2-3-3 15,2-2 0-15,0 0-6 0,0-3 14 16,7-14-8-16,19-9 0 16,3-2 1-16,0 0-3 15,6-1 2-15,-2 3-21 16,-1 3-54-16,-2 3-107 15,-7 3-190-15</inkml:trace>
  <inkml:trace contextRef="#ctx0" brushRef="#br0" timeOffset="46145.6528">8755 846 554 0,'0'0'36'16,"0"0"4"-16,0 0 84 0,0 0-24 15,0 0 9 1,0 0-50-16,8-8-25 0,-8 8-7 16,3 1-9-16,-1 15 33 15,1 6 64-15,-2 0-64 16,-1 2-31-16,3 1 9 15,-3-4-20-15,6-1-16 16,-2-3 7-16,3-6-6 16,2-6 2-16,4-5-168 15,-4 0-144-15,0-21-439 16</inkml:trace>
  <inkml:trace contextRef="#ctx0" brushRef="#br0" timeOffset="46771.9418">8720 1134 781 0,'0'0'140'16,"0"0"-118"-16,0 0 83 15,0 0 18-15,0 0-36 16,0 0-54-16,44-58-24 16,-21 30 26-16,-5 2-22 15,0 0 7-15,-7 3-7 16,-3 3-13-16,-5 5 16 0,-3 7-6 15,0 1-6-15,0 7 18 16,0 0-10-16,0 0-11 16,-11 7-2-16,2 10 9 15,1 3-8-15,5-1 0 16,3-2 1-16,0-2-1 16,14-3 0-16,5-5-2 15,8-4-1-15,1-3-65 16,-1-3-114-16,-8-16-231 15</inkml:trace>
  <inkml:trace contextRef="#ctx0" brushRef="#br0" timeOffset="47394.0803">7688 1090 600 0,'0'0'99'0,"0"0"-1"15,0 0 24-15,0 0-59 16,0 0-20-16,0 0 26 15,-3 17-5-15,3-14 4 16,7-1-13-16,1-2-11 16,8 0 13-16,-2 0-19 15,3-7 10-15,-1-8-42 16,-2-2 1-16,-3 3 14 16,-2-1-20-16,-2 3-1 15,-4 7 7-15,-1 3 2 16,-2 2-13-16,0 0 4 0,0 0-6 15,0 0-1-15,0 10 1 16,1 9 6-16,2 3 0 16,5-5-4-16,1 0 3 15,4-6-55-15,1-1-52 16,0-10-81-16,-5 0-141 16,-6-11-368-16</inkml:trace>
  <inkml:trace contextRef="#ctx0" brushRef="#br0" timeOffset="48023.0207">7203 563 570 0,'0'0'83'0,"0"0"-14"15,0 0-11-15,0 0 21 16,0 0-8-16,-73 99 8 16,61-51-34-16,2 8-15 15,10 3 19-15,0 2-33 0,4 0-13 16,20 0 6 0,9-5-6-16,13-3-6 0,11-6-15 15,5-10-245-15,13-7-171 16</inkml:trace>
  <inkml:trace contextRef="#ctx0" brushRef="#br0" timeOffset="48650.5638">9086 375 679 0,'0'0'67'16,"0"0"-42"-16,0 0-2 15,0 0 31-15,0 0-9 16,0 0 45-16,80 13-38 15,-48 11-3-15,3 6 15 0,-1 8-22 16,-1 5 18-16,-3 7-41 16,-3 5 11-16,-9 2 24 15,-3 4-37-15,-11-2-3 16,-4-1-4-16,0-2 0 16,-10-3-10-16,-11 0 0 15,-1-7 4-15,-4-5-12 16,0-5 8-16,3-10-68 15,-2-8-88-15,-1-8-225 16</inkml:trace>
  <inkml:trace contextRef="#ctx0" brushRef="#br0" timeOffset="65334.064">20092 3412 423 0,'0'0'220'16,"0"0"-94"-16,0 0-42 16,0 0 31-16,0 0 34 15,0 0-90-15,0 0-27 16,0 0 8-16,24-31-31 15,-2 24 0-15,5-3-8 16,1 6 13-16,3 1-23 16,1 3 12-16,-2 0-3 15,-1 7 0-15,-7 10 8 0,-3 5-8 16,-12 5 0-16,-7-1 3 16,0 6-4-16,-15 2 1 15,-13 3 0-15,-6 0 12 16,-5-1 0-16,3-6 5 15,8-10-16-15,10-6 14 16,6-8-20-16,11-4 5 16,1-2 0-16,0 0-3 15,1 0 9-15,25-19-12 16,15-7-10-16,15-5-96 16,5-1-67-16,-3 6-88 15,-6 4-205-15</inkml:trace>
  <inkml:trace contextRef="#ctx0" brushRef="#br0" timeOffset="66374.0837">20701 3520 706 0,'0'0'124'16,"0"0"-118"-16,0 0 68 16,0 0 30-16,-91 57-21 15,65-35 1-15,2 3-55 16,6-1-7-16,7-4-9 15,9 2-11-15,2-4-1 16,0-2-1-16,16-5 0 16,10-4 0-16,4-6 3 0,5-1-3 15,0 0 4-15,-1-9 6 16,-13-4-6-16,-6 2-4 16,-9-3 0-16,-6 2 4 15,0-2 2-15,-2-1-6 16,-16 3 0-16,-1 1 6 15,0 3-12-15,1 2 6 16,7 4-1-16,5 2-10 16,3 0 4-16,2 8-2 15,1 6 8-15,0 5 1 16,10 0-5-16,9-2 5 16,7 0 0-16,0-6-7 0,6-5 12 15,2-6-5 1,-1 0 0-16,-3 0 1 0,-3-17-1 15,-3-3 3-15,-3-2 1 16,-5 3 11-16,-3-1-13 16,-5 3 11-16,-2 1 0 15,-3 4-8-15,-3 3 17 16,0 5-8-16,0 1-14 16,0 2 25-16,0 1-21 15,0 0 4-15,-6 0-8 16,-4 10 4-16,2 5-18 15,-1-1 14-15,3 5 0 16,3 1-6-16,2-5 18 0,1-1-12 16,0-3 0-1,0-3 0-15,4 0 0 0,11-7 0 16,5-1 1-16,3 0-12 16,4-2 22-16,0-6-10 15,-6 6-1-15,-3 2 4 16,-7 0-11-16,-3 1 7 15,-4 12 0-15,-4 5-8 16,0 3 14-16,0 4-6 16,-10 0 0-16,-3-5-21 15,5-6 12-15,4-7-25 16,2-4-26-16,2-3 36 16,0 0 10-16,5-15 14 15,10-7-10-15,4-1 12 0,3-2-6 16,-3 0 4-1,0 3 0-15,0 1-11 0,-4 1 17 16,1 4-6-16,-1-1 0 16,3 0 9-16,-3-1-9 15,5 0 2-15,-4 0 0 16,3-2 27-16,1 0-23 16,-7 0 0-16,2 1 8 15,-7 0-6-15,-2 3-2 16,-2 6 15-16,-4 4 2 15,0 6 5-15,0 0-21 16,-1 7-3-16,-13 19-8 16,-1 9 11-16,2 4-7 0,5-1 0 15,7-1 2 1,1-7-9-16,0-9 8 0,0-5-2 16,19-14-1-16,7-2-203 15,1-21-236-15</inkml:trace>
  <inkml:trace contextRef="#ctx0" brushRef="#br0" timeOffset="66379.4598">21501 3534 739 0,'0'0'91'0,"0"0"-82"16,0 0-8-16,0 0 14 0,0 0-13 15,106 82-2 1,-46-73-164-16</inkml:trace>
  <inkml:trace contextRef="#ctx0" brushRef="#br0" timeOffset="67854.0817">22227 3671 818 0,'0'0'112'15,"0"0"-62"-15,0 0 24 16,-106 0-25-16,68 20 29 16,2 6-24-16,9 0-19 15,10 2-18-15,9-1-13 16,8-3 1-16,0-3-7 15,3-6 7-15,19-4-5 16,8-8 1-16,11-3 9 16,8-9 13-16,4-19-10 0,-5-7-9 15,-3-3 3 1,-11-6-2-16,-7 0 2 0,-7-2-2 16,-7 0 5-16,-7 7-5 15,-6 5 13-15,0 8-17 16,0 7 36-16,0 9-28 15,-2 6-3-15,1 3-1 16,-1 1-4-16,-2 0-2 16,-3 13-8-16,-1 10 9 15,1 9-2-15,2 2 2 16,2 3 0-16,3 1-1 16,0-1 10-16,1-8-20 15,9-1 11-15,3-10 0 16,2-7-5-16,2-5 19 0,3-6-14 15,5 0 0-15,4-17 10 16,-1-4-17-16,-4-5 7 16,-5 3 0-16,-8 7-8 15,-4 5 21-15,-5 5-13 16,-2 6 0-16,0 0-6 16,0 0-1-16,-5 14-12 15,-8 7 14-15,3 5-2 16,5-2 9-16,5-2-2 15,0-2 0-15,3-3 3 16,15-8-9-16,4-6 6 16,7-3 0-16,2 0-1 15,2-17-5-15,-2-5-11 0,-4 0 16 16,-7 2-18-16,-6 2 17 16,-3 10 2-16,-8 4 0 15,-3 4-13-15,0 0 13 16,0 16 0-16,-5 12-7 15,-8 5 13-15,1 3-13 16,-1-4 7-16,2-2 0 16,3-5 1-16,2-8 1 15,5-8-2-15,1-3 0 16,0-6 7-16,0 0-7 16,1-16 0-16,16-8-11 15,6-6 4-15,3-4-18 0,-1 0 25 16,0-2-7-16,-5 0 6 15,1 5-5-15,-3 2 6 16,0 2 0-16,-1 4-8 16,0-2 19-16,1 1-11 15,-2 1 21-15,1-4-16 16,1 2 27-16,-3-1-28 16,3 3 2-16,-3-2 13 15,-5 2-5-15,-4 2-8 16,0 9 7-16,-6 2-1 15,0 6-12-15,0 4 0 16,0 0-3-16,0 9 0 16,-15 19 3-16,-1 11 0 15,-4 10 0-15,6-2 10 16,6 2-8-16,5-5-2 0,3-5-2 16,0-7 0-16,11-11 2 15,9-10 0-15,6-11 0 16,3-2-128-16,-3-28-282 15</inkml:trace>
  <inkml:trace contextRef="#ctx0" brushRef="#br0" timeOffset="68088.6606">23005 3480 727 0,'0'0'25'16,"0"0"-25"-16,0 0-30 0,0 0-139 15,104-7-118-15</inkml:trace>
  <inkml:trace contextRef="#ctx0" brushRef="#br0" timeOffset="69133.6212">23206 3752 370 0,'0'0'382'0,"0"0"-322"15,0 0-38-15,0 0 75 16,0 0-7-16,0 0-49 16,23 3 78-16,-1-13-87 15,2-3-9-15,-3-2-19 0,-2-3-4 16,-1-4 21-16,0-3-9 16,0 1 0-16,1 0-12 15,0 2 3-15,0 8-3 16,-3 5 0-16,1 5 0 15,-4 0 3-15,-3 4-3 16,-2 0-2-16,-1 0-6 16,-3 12 1-16,-3 9 7 15,-1 4 0-15,0 1 3 16,0 1-6-16,0-8 3 16,0-4 0-16,6-7 1 15,3-2 5-15,4-6-7 0,3 0 1 16,7-10 0-1,1-11 11-15,0-3-5 0,-8 1-6 16,-2 5 0-16,-9 6 8 16,-5 8 2-16,0 4-10 15,-1 0-29-15,-14 11 24 16,2 6-6-16,4 7 11 16,3 0-4-16,4 2 6 15,2-4-2-15,0-3 0 16,11-5 6-16,5-6-9 15,6-8 3-15,-1 0 0 16,2-8 7-16,0-15-4 16,0-5 0-16,-7-4-3 15,2 1 3-15,-7-1-3 16,-2 1 0-16,-1 4 4 0,-5 5-1 16,-1 5 1-16,-2 5 1 15,0 7 48-15,0 5-37 16,0 0-16-16,0 1-3 15,0 20 0-15,0 8-6 16,0 7 12-16,0 6-3 16,0-2 0-16,0-2 6 15,0-3-7-15,-2-9 1 16,-4-6 0-16,3-9-2 16,1-5 4-16,2-6-2 15,0 0 7-15,0-4 0 16,10-16-2-16,10-7-5 0,8 0 0 15,3 4-10-15,3 5-11 16,-5 11-4-16,-7 7 25 16,-6 0-16-16,-7 13 9 15,-6 8 3-15,-3 5-6 16,0-1 9-16,-10-1-1 16,-8 0 2-16,1-4 3 15,4-5 2-15,3-5-7 16,4-4 2-16,6-5 0 15,0-1 5-15,0 0-2 16,12-13-6-16,11-6-30 0,7-8-93 16,2 1-5-1,-4 6 10-15,-3 5 44 0,-8 8 70 16,1 7 4 0,-8 0 3-16,1 0 0 0,-1 10 3 15,-2 4 10-15,2 1 12 16,2-1-14-16,0-2 14 15,6-4-2-15,0-3-12 16,10-5 3-16,6 0-14 16,9-19-1-16,2-6-44 15,-2 0 12-15,-7 2 28 16,-12 7 10-16,-12 10 51 16,-6 2 51-16,-3 4-42 15,3 0-28-15,1 0-23 0,4 0-11 16,4 4 2-16,1 1-5 15,-1 1-92-15,-4-3-181 16</inkml:trace>
  <inkml:trace contextRef="#ctx0" brushRef="#br0" timeOffset="69357.3721">22599 4263 588 0,'0'0'453'16,"0"0"-411"-16,0 0-36 0,0 0 32 15,87 50 35 1,40-62-27-16,41-17-26 0,38-5-2 16,29-5-36-16,16-7-21 15,-8-11-593-15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09:56.23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3265 3192 560 0,'0'0'61'0,"0"0"-26"15,0 0 2-15,0 0 12 16,0 0 51-16,0 0 9 0,0 0-50 16,-32-4-39-16,32 4-20 15,0 0-5-15,7 3 5 16,12 5 27-16,7 0-1 15,5-1-6-15,8-2-19 16,10-2 28-16,8-1-14 16,11-2-12-16,4 0 3 15,14 2-2-15,10-2-3 16,11 0 8-16,7 0-9 16,10 0 0-16,4 0 10 15,3 0-5-15,5 0-9 16,-1 0 9-16,1 0-5 15,4 0 3-15,-1 1 0 0,-2-1-3 16,3 0-2 0,-5 0 2-16,-1 0 5 0,-4-3-5 15,-6-2 11-15,-8 2 4 16,-7 0-7-16,-3 0-3 16,-5 2 3-16,-5-1-8 15,-8 0 0-15,-9-3-5 16,-9 0 5-16,-4-2-1 15,-7-1 1-15,-2-1-2 16,-8 0-84-16,-6 1-141 16,-8-5-170-16</inkml:trace>
  <inkml:trace contextRef="#ctx0" brushRef="#br0" timeOffset="4652.9385">19188 5547 382 0,'0'0'219'0,"0"0"-126"0,0 0-11 15,0 0 33-15,0 0-1 16,0 0-25-16,0 0-26 16,0 0-50-16,-13-19 1 15,13 19-6-15,0 0-4 16,0 0 6-16,16 0 21 15,2 0-24-15,7 0 17 16,4 0-20-16,2 2 5 16,5-1 9-16,4-1-12 15,0 1 1-15,5-1-1 16,1 3-5-16,2 2 8 0,3 0-9 16,1 1 0-16,3 0-5 15,3-1 13-15,2 3-8 16,-2-4 0-16,2 1 1 15,0-2-2-15,1 1 9 16,0 1-8-16,-3 0 0 16,-3-1 4-16,-7-1-7 15,-5 0 3-15,-5-2 0 16,-6-1-7-16,2 0 1 16,-7 0 6-16,2 0 5 15,-4 0-5-15,0-1-1 16,-4-2 1-16,-7 0 0 15,-1 1-1-15,-4 0 1 0,-4 1 0 16,-1-3-3-16,-1 4 10 16,-3-3 0-16,2 1-7 15,-2 2-16-15,5 0-30 16,0 0-128-16,-5 2-201 16</inkml:trace>
  <inkml:trace contextRef="#ctx0" brushRef="#br0" timeOffset="11558.3117">20648 6595 753 0,'0'0'152'0,"0"0"-75"16,0 0-43-16,0 0 26 15,0 0 26-15,0 0 12 0,0 0-51 16,-3 87-35-16,3-56 25 16,6-2-34-16,3-2 2 15,2 0 4-15,-1-5-9 16,4-4-2-16,-4-2-8 16,-4-7-153-16,-6-7-208 15,0-2-456-15</inkml:trace>
  <inkml:trace contextRef="#ctx0" brushRef="#br0" timeOffset="11977.0095">20486 6814 749 0,'0'0'117'0,"0"0"-103"16,0 0 11-1,0 0 130-15,0 0-59 0,0 0-23 16,54 68-28-16,-35-53-16 15,-1-3 7-15,1-2-20 16,2-7-6-16,3-3-1 16,6 0-8-16,11-13 16 15,3-11-16-15,6-6-1 16,1 2 0-16,-6 1-133 16,-9 6-166-16,-14 8-456 15</inkml:trace>
  <inkml:trace contextRef="#ctx0" brushRef="#br0" timeOffset="14040.764">19943 7506 729 0,'0'0'133'0,"0"0"3"15,0 0-52-15,0 0 11 16,0 0-6-16,-82-22-50 16,59 39 2-16,1 4-37 15,4 6 14-15,3 1-2 16,6-1-14-16,9 0 12 16,0-4-9-16,2-3-3 15,14-4 11-15,7-7-11 16,5-6-4-16,2-3 1 0,3-6 1 15,-5-16 7-15,-4-1 1 16,-5-1-8-16,-12 0 2 16,-7 3 9-16,0 4-11 15,0 5 0-15,-11 2 4 16,-1 7-8-16,3 3 6 16,1 0-2-16,2 6 0 15,3 11 4-15,3 2-10 16,0-2 6-16,2 0-2 15,19-2 2-15,4-6 0 16,6-1 0-16,4-8 1 16,-3 0 2-16,-2-2-4 15,-4-15 2-15,-10-2-1 16,-7-5 5-16,-8-2-5 16,-1-1 3-16,-1 4-8 0,-12 0 5 15,2 7 0-15,5 6 0 16,0 5 5-16,5 5-11 15,1 0 6-15,0 8 0 16,0 15-7-16,13 9 12 16,2 2-5-16,1 6 0 15,-2-2 2-15,-5-1-3 16,-6-2 1-16,-3-6 0 16,0-7-3-16,0-7 3 15,0-7 0-15,0-6-1 16,0-2 5-16,0-2-13 15,0-18 1-15,0-5-43 0,12-7 41 16,9 1-36-16,1 0 15 16,2 3 15-16,0 3 6 15,-5 0 7-15,-2 4 3 16,-6-2 0-16,-6-1-3 16,-1 2 3-16,-4-1 0 15,0 3 1-15,-1 1 13 16,-12 4-19-16,2 3 5 15,1 5 0-15,1 4 26 16,6 3-22-16,1 0 2 16,2 7-6-16,0 9 4 15,0 7-4-15,14 2 0 16,5 3 4-16,3 3 15 0,1 4-17 16,-3-4 3-1,-4 1 16-15,-6-2-20 0,-6-2 9 16,-4-3-10-16,0-7 5 15,0-3-9-15,0-8 7 16,-4-4-3-16,3-3 0 16,1 0 12-16,0-10-26 15,0-10-4-15,10-6-24 16,10 2 39-16,2 0-9 16,5 5 12-16,-3 2-6 15,-1 2 9-15,-3 3-3 16,-3 2 0-16,-1 1 2 0,-2-2 19 15,-2 2-11-15,2 0 8 16,-5 0-1-16,-4 3-10 16,-1 1-4-16,-3 4 6 15,-1 1-9-15,0 0 12 16,0 0-8-16,0 0-4 16,-10 8 0-16,-7 7 6 15,4 4-6-15,2-4 0 16,6 1 1-16,5-2-3 15,0-1 5-15,0 0-3 16,13-5 7-16,8-3-7 16,1-4-1-16,5-1 1 15,1 0 0-15,-1-3 1 16,-3-11 3-16,-6 2-4 16,-3-3 8-16,-3 1-7 0,1-1-2 15,-4 1-2-15,-1 5 3 16,-2 1 7-16,-5 4-7 15,2 4 1-15,-3 0-8 16,0 0 14-16,1 0-16 16,-1 0 7-16,2 0 2 15,-2 8-8-15,0 1 14 16,0 2-6-16,0-1 0 16,0 0 1-16,2-1-1 15,3 2 0-15,0-5 0 16,1 1-3-16,0-4 3 15,2-2 0-15,5-1 0 0,0 0-9 16,-1 0 9-16,0 0-2 16,-2 0-5-16,-2-3 2 15,0 3 10-15,-4 0-1 16,2 0-4-16,-3 0-13 16,0 6 13-16,-2 5 0 15,-1 3-2-15,0 0-1 16,0-1 6-16,0 1-2 15,0-5-1-15,0 1-1 16,-3-3 1-16,2-5 0 16,1-1 2-16,0-1-10 15,0 0 8-15,0 0-4 16,0 0-5-16,0 0-29 0,6 0 25 16,1 0-4-1,-1-1-41-15,4-6 0 0,-2-2-78 16,-2 0-134-16,0-4-470 15</inkml:trace>
  <inkml:trace contextRef="#ctx0" brushRef="#br0" timeOffset="15208.8693">21030 7693 597 0,'0'0'149'15,"0"0"-98"-15,0 0 31 16,0 0 29-16,35-83-4 0,-18 62-60 16,-2 4-14-16,-1 4 6 15,-7 7-4-15,-2 3 5 16,-4 3-30-16,2 0 0 15,3 15-10-15,-3 6 27 16,0-1-22-16,0-1 9 16,0-1-9-16,2-7 2 15,2-1-7-15,3-6 5 16,4-4-3-16,2 0 1 16,5-6 2-16,3-11-5 15,0-5-3-15,-2 2-19 16,-7 6 13-16,-4 7-13 0,-6 7 16 15,0 0 1-15,-2 3 5 16,3 8 2-16,3 3 1 16,-2 0 19-16,4-4 2 15,5-4-16-15,4-1-1 16,3-5 3-16,10-5-4 16,2-12-4-16,2-7 5 15,-3 0-2-15,-10 2-5 16,-8 8-3-16,-8 6 3 15,-5 8 0-15,-3 0 0 16,0 19-11-16,0 10 21 16,-8 3-10-16,7 0 0 15,1-7 10-15,21-5-20 16,31-9 0-16,29-10-84 16,30-1 2-16,24-18-292 0</inkml:trace>
  <inkml:trace contextRef="#ctx0" brushRef="#br0" timeOffset="15815.9604">22303 7467 837 0,'0'0'102'0,"0"0"-82"16,0 0 72-16,0 0 15 0,0 0 9 16,0 0-34-16,110 20-61 15,-67-43 1-15,2-6-14 16,-5-3-3-16,-9 3 6 15,-7 4-9-15,-12 7-2 16,-7 6 2-16,-5 6 9 16,0 4-11-16,-3 2 0 15,-12 10 1-15,-2 9-3 16,4 5 5-16,4-2-3 16,6-5 0-16,3-3 0 15,0-6-3-15,13-8 1 16,14 0 2-16,11-11 1 0,5-17 4 15,2-6-5-15,-2-3 0 16,-10 0 3-16,-9 5-6 16,-10 5 3-16,-8 8 0 15,-5 11-1-15,-1 6 9 16,0 2 0-16,0 13-8 16,-8 16 10-16,-5 6-9 15,5 3-1-15,8-1 0 16,0-4 10-16,0-5-1 15,12-3-9-15,5-9 0 16,5-7 4-16,-1-8-7 16,4-1 3-16,3-8-4 15,-4-14-6-15,-3-9-131 16,-17-5-284-16</inkml:trace>
  <inkml:trace contextRef="#ctx0" brushRef="#br0" timeOffset="16025.0016">22726 7270 1008 0,'0'0'89'0,"0"0"-79"16,0 0 11-16,0 0 54 15,100 26-52-15,-30-23-23 16,6-3-111-16,3 0-495 16</inkml:trace>
  <inkml:trace contextRef="#ctx0" brushRef="#br0" timeOffset="16667.1185">23915 7364 586 0,'0'0'286'0,"0"0"-131"16,0 0-21-16,0 0-33 15,0 0-4-15,0 0-47 16,-34-3-15-16,34 0-27 15,7-6 4-15,17-7 3 16,6-6-14-16,0-1 14 16,-4 0-15-16,-5 1 2 15,-9 3-4-15,-6 5 7 16,-6 4 3-16,0 5-8 16,0 5 2-16,-13 0-2 15,-4 7 0-15,-6 15 0 16,0 6-5-16,4-1 10 0,7 2-3 15,9-1-2-15,3-4 1 16,0-4-8-16,18-9 6 16,10-7 1-16,6-4-7 15,6-4 15-15,1-18-8 16,-5-5 0-16,-5-4 0 16,-9 5 1-16,-8-1 0 15,-4 7-1-15,-7 6 3 16,-3 8 0-16,0 4-3 15,0 2 0-15,0 2-3 16,0 18 3-16,-4 7-2 16,-5 10 5-16,1 4-4 15,2 5 7-15,-1-2-5 16,-3-2-1-16,1-3-2 16,-4-7-1-16,-1-6 4 0,3-6-1 15,3-9 4-15,1-6 3 16,6-5-7-16,1 0 0 15,0-13-2-15,13-15-4 16,10-3 5-16,9-6 1 16,4 2-1-16,6 0 1 15,6 6 0-15,-2 7-1 16,3 7-64-16,-7 4-84 16,-6 4-313-16</inkml:trace>
  <inkml:trace contextRef="#ctx0" brushRef="#br0" timeOffset="17897.1217">20201 8622 864 0,'0'0'195'15,"0"0"-115"-15,0 0 19 16,0 0 12-16,0 0-31 16,0 0-68-16,45-47 9 15,-15 20-10-15,-1-3 2 16,-2 2-9-16,-5 3 3 16,-7 5-7-16,-6 5 0 15,-7 7 9-15,-2 1-9 16,0 7 0-16,0 0 8 15,-17 12-16-15,2 8 9 0,-1 3-1 16,7 2 0-16,8 0-3 16,1-2 3-16,0-4 0 15,20-6 6-15,5-7-10 16,11-6 4-16,6 0 0 16,2-19-5-16,0-5 16 15,-9-3-8-15,-10 1-3 16,-11 2 0-16,-7 4 1 15,-7 4-1-15,0 6 0 16,0 5-4-16,-4 5 5 16,-5 0-1-16,-2 15 0 15,-2 13-5-15,4 8 4 16,4 3 1-16,2 3 0 0,3-3 0 16,0-4-2-1,0-6 2-15,0-7 3 0,0-6-3 16,0-9 0-16,0-4 0 15,0-3 0-15,0-6 0 16,0-16-84-16,3-10-51 16,0-3-128-16,-3-7-166 15</inkml:trace>
  <inkml:trace contextRef="#ctx0" brushRef="#br0" timeOffset="17901.1091">20535 8439 838 0,'0'0'126'0,"0"0"-118"0,0 0-6 16,0 0 16-16,0 0-18 16,0 0-35-16,119 75-337 15</inkml:trace>
  <inkml:trace contextRef="#ctx0" brushRef="#br0" timeOffset="19958.0662">21460 8366 825 0,'0'0'212'0,"0"0"-98"16,0 0-38-16,0 0 39 15,0 0-57-15,0 0-41 16,-66-22 16-16,32 50-29 15,-2 8 1-15,8 5 10 16,7 5-5-16,9-4-10 16,12-3 0-16,0-6 4 15,16-10-5-15,17-6 10 16,7-6-8-16,11-11 2 0,0 0 6 16,-1-9-10-16,-11-7 1 15,-13 1 0-15,-14 2 2 16,-8 4 0-16,-4 1 3 15,0 3-5-15,-16 4 10 16,-7 1-16-16,-2 0 6 16,1 14 0-16,3 6-5 15,5-1 5-15,8 1 0 16,7-1 0-16,1-5 4 16,1-2-9-16,17-2 0 15,7-6 5-15,4-4-7 16,-1 0 13-16,5-11-6 15,-9-8 1-15,-5-2 7 16,-7 0-8-16,-9 0 0 0,-3-1 7 16,0 3-20-16,-9 2 12 15,-3 6 1-15,-1 4 0 16,4 7-15-16,0 0 13 16,0 0-16-16,5 10 9 15,2 3 3-15,2-1 1 16,0 2 5-16,0 0-1 15,0-4 6-15,6 0-13 16,7-3 5-16,3-1-7 16,0-3 3-16,1-3-12 15,3 0-5-15,-1 0 15 16,-1-2-19-16,-4-6 26 16,-1-4-7-16,-6 0 7 0,1-2-4 15,-6 1 12-15,0-1-6 16,-2 4 0-16,2 0 9 15,-2 4-14-15,0-1 5 16,2 3 0-16,-1 1-3 16,2 0 5-16,-1-2-2 15,4 0 4-15,2 1 5 16,1-4-17-16,2 2 8 16,2 1 0-16,-2 0-7 15,2 1 16-15,-5 0-7 16,-1 3-2-16,-2-2-2 15,-4 3-1-15,-1-1 3 0,0-1 0 16,0 2 3-16,0-2 4 16,0 2-7-16,2 0 1 15,-2 0 6-15,0 0-7 16,1 0 0-16,2 0 1 16,1-1-1-16,1-1 0 15,1 2 1-15,-2-2-6 16,4 2 13-16,2 0-8 15,-1 0 0-15,2 0 0 16,0 5-1-16,2 8-4 16,-3 2 5-16,0 7-1 15,-2 3 10-15,-6 2-7 16,-2 2 0-16,0-1-1 0,0-4 15 16,-2-6-8-1,-6-4-7-15,2-7 13 0,2-4-12 16,3-3 18-16,1 0-19 15,0-5 3-15,0-15-4 16,10-4 0-16,6-2-10 16,5 6 5-16,0 3-19 15,-1 8 24-15,-3 7-3 16,-1 2 0-16,1 0 0 16,-4 0 3-16,1 0 0 15,-2 0 0-15,3 0 2 16,-3 0-2-16,2 0 6 0,2-11-5 15,-3-5 9-15,-1-4-10 16,-3-2 0-16,-3 1 1 16,-2 1 0-16,-2 6 9 15,-2 2-10-15,0 3 0 16,0 6-4-16,0 3 4 16,0 0-8-16,0 6 6 15,1 14-7-15,4 4 9 16,1 5 0-16,3 2 8 15,1 2-11-15,-4-4 6 16,-1-2 1-16,-2-4-1 16,-2-7-3-16,1-5 0 15,-2-4 0-15,1-5 3 16,-1-2-3-16,0 0 0 16,5-3-3-16,4-15-9 0,6-4-60 15,4-5 24-15,3-2 4 16,1 4 20-16,0 2 19 15,-2 6 4-15,-4 2 2 16,1-1 4-16,-3 1 6 16,2-2 22-16,6-2 13 15,2 0-42-15,1-4 11 16,4 1-9-16,-4-1-5 16,0 1 22-16,-3-1-19 15,-4 2 2-15,-8 2 5 16,-6 5-10-16,-5 7 21 15,0 7-10-15,0 0-7 0,-13 16 2 16,-7 11-4-16,-1 7 1 16,6 1 13-16,6 2-17 15,8-5 11-15,1-6-11 16,1-1 1-16,16-6-2 16,5-9 1-16,3-6-4 15,1-4-91-15,-1-8-270 16</inkml:trace>
  <inkml:trace contextRef="#ctx0" brushRef="#br0" timeOffset="19960.2366">22656 8344 891 0,'0'0'90'0,"0"0"-90"16,0 0 1-16,0 0-1 15,0 0-18-15,0 0-119 16,119 17-217-16</inkml:trace>
  <inkml:trace contextRef="#ctx0" brushRef="#br0" timeOffset="20806.244">23023 8467 804 0,'0'0'152'0,"0"0"15"16,0 0-60-16,-81-3-31 0,65 9-8 15,-2 9-39 1,4 3-11-16,0 3 9 0,3 0-27 16,5-2 5-16,5-4-4 15,1-1 2-15,0-4-2 16,4-4 3-16,8-2-3 16,4-4-1-16,3 0 6 15,1 0-7-15,0-12 1 16,-3-4 0-16,-3-1-2 15,-2 0 0-15,-6-1-12 16,-6 1 9-16,0 0-18 16,0-1 17-16,-6-1 6 15,-2 5-5-15,2 2-3 0,2 8 12 16,3 4-4 0,1 0 0-16,0 0-8 0,0 13 1 15,0 6 5-15,10 2 2 16,1 0 0-16,5 1 1 15,2-5-1-15,4-2 0 16,3-7 1-16,2-6-3 16,0-2-16-16,-3-8-15 15,2-14 12-15,-3-4-35 16,-2-3 19-16,-4 1 31 16,-3 1-9-16,-5 3 15 15,-2 4 0-15,-3 9 0 16,-1 2 16-16,-1 4 8 15,3 2 12-15,3-2-4 0,-1 1-21 16,6-1 28-16,2-3-16 16,5-1-6-16,3-4 15 15,0-4-26-15,6-3 17 16,-4-3-2-16,0 0-19 16,-3 0-3-16,-8 2 1 15,-5 8 0-15,-6 4 3 16,-3 9 9-16,0 3-8 15,-10 22-4-15,-13 11-5 16,-3 5 2-16,7 3 3 16,8-6-3-16,11-5-1 15,0-8-107-15,17-8-102 16,9-11-235-16</inkml:trace>
  <inkml:trace contextRef="#ctx0" brushRef="#br0" timeOffset="20811.2178">23617 8353 909 0,'0'0'387'0,"0"0"-305"0,0 0-42 16,0 0-24-16,0 0-14 16,0 0-1-16,5 28-1 15,6-12-33-15,5 2-282 16</inkml:trace>
  <inkml:trace contextRef="#ctx0" brushRef="#br0" timeOffset="21804.1341">20808 9126 671 0,'0'0'320'16,"0"0"-226"-16,0 0-5 15,0 0-3-15,0 0-54 16,0 0 14-16,-78 63-14 16,54-20-22-16,2 4 28 15,6 0-37-15,11-4 7 16,5-6-8-16,3-4 6 15,21-5-6-15,9-6 0 16,10-5-20-16,6-8-66 0,5-9-216 16,-8 0-366-16</inkml:trace>
  <inkml:trace contextRef="#ctx0" brushRef="#br0" timeOffset="22432.9692">21157 9503 748 0,'0'0'135'15,"0"0"-40"-15,0 0 34 0,0 0-47 16,0 0 12-16,0 0-36 16,-12-17-50-16,12 9 15 15,0-1-14-15,0-4-3 16,0-4 21-16,6-2-19 16,0-2-7-16,3-6 13 15,-2-4-5-15,2-3-18 16,1-4 9-16,-2 7 0 15,-2 8 0-15,-3 12 2 16,0 11-2-16,-3 0 0 16,1 7-10-16,1 17 5 15,-2 5 5-15,0 4 0 16,2-3 6-16,3-4-6 0,1-7 0 16,2-6-1-1,-1-6 11-15,1-5-14 0,2-2 4 16,4-6 0-16,2-14 7 15,2-7-7-15,1-1 0 16,-1 1-65-16,-3 5-163 16,-2 7-166-16</inkml:trace>
  <inkml:trace contextRef="#ctx0" brushRef="#br0" timeOffset="23093.6362">21270 9311 609 0,'0'0'171'16,"0"0"-53"-16,0 0 42 15,0 0 1-15,0 0-62 16,0 0-60-16,-59-23-3 16,36 42-14-16,1 5-16 15,2 1 20-15,5 2-25 16,8 1 3-16,7-3 3 16,0-1 1-16,7-5-4 0,13-3-4 15,7-5 0-15,6-9 14 16,1-2-14-16,-1 0 0 15,-3-14 2-15,-7-4 4 16,-5-1-3-16,-7 0-2 16,-7-1 7-16,-4-1-11 15,0 2 3-15,-1 2 0 16,-11 2-2-16,-4 3 4 16,3 4-2-16,4 4 0 15,-1 1 4-15,6 3-10 16,-1 0 6-16,2 0-5 15,2 0 2-15,1 0-16 0,0 0 4 16,0 5 9-16,0-3-27 16,3 2 17-16,10-1-8 15,5-2-4-15,6-1-8 16,1 0-52-16,2 0 13 16,-1 0 26-16,-3 0 7 15,-4 5 26-15,-5 6 13 16,1 2 3-16,-2 1 40 15,4 1 3-15,-2-1 13 16,1 0 21-16,-2-3-45 16,2 0 5-16,0-6-33 15,7-5-1-15,3 0 7 16,6-3-10-16,7-13-120 0,0-4-280 16</inkml:trace>
  <inkml:trace contextRef="#ctx0" brushRef="#br0" timeOffset="24029.8661">21962 9408 463 0,'0'0'185'0,"0"0"-93"16,0 0 24-16,0 0 43 0,0 0-60 16,0 0-20-16,8-92-25 15,-2 69-9-15,4-6 0 16,-1 0-31-16,2-2 21 15,3-1-20-15,-1 3-10 16,0 1 24-16,-3 6-27 16,-2 5 10-16,1 6 1 15,-6 5-5-15,-2 5-1 16,1 1-7-16,-1 0 0 16,1 2-1-16,2 17-4 15,1 9 5-15,0 8 4 16,3 3 3-16,-2 0-7 15,1-2 0-15,2-5 1 16,0-11 1-16,-1-3-2 0,-1-11 1 16,-1-4-5-16,3-3 17 15,3-6-5-15,4-17-2 16,4-13-5-16,1-3 6 16,-5-2-6-16,1 4 0 15,-5 4-1-15,-1 8-1 16,-5 11-1-16,2 11 2 15,2 3-99-15,4 0-51 16,2 17-83-16,-2 2-72 16,5 6-248-16</inkml:trace>
  <inkml:trace contextRef="#ctx0" brushRef="#br0" timeOffset="24454.7011">22494 9290 831 0,'0'0'176'0,"0"0"-60"15,0 0 7-15,0 0-36 16,0 0-19-16,0 0-37 16,-72 66-24-16,72-47 2 15,0 0 0-15,3-5-4 16,13-6-10-16,4-5 11 16,5-3-6-16,0-5 2 15,2-15-1-15,-3-4 10 16,-9-2-7-16,-5-4-3 15,-10 2-1-15,0 3-30 0,-4 4 14 16,-13 6 9-16,-1 8-13 16,-1 7 20-16,4 0-17 15,3 14-47-15,-2 6-43 16,6 1-134-16,2-4-131 16</inkml:trace>
  <inkml:trace contextRef="#ctx0" brushRef="#br0" timeOffset="26684.1744">23010 9400 736 0,'0'0'303'0,"0"0"-282"15,0 0 57-15,89-73 25 16,-59 48-56-16,-3-1 8 16,-2 1-39-16,-7 6-3 15,-9 2-7-15,-6 8-4 16,-3 4 9-16,0 5 16 0,-8 0-23 16,-11 3-2-16,-1 17-2 15,0 5 0-15,2 0-5 16,9-5 6-16,7-1-1 15,2-3 0-15,0-6 4 16,18-2-8-16,5-8 4 16,7 0 0-16,8-8 9 15,2-12-8-15,1-6-1 16,-5-6 1-16,-3 3 3 16,-8-2-7-16,-4 6 3 15,-9 4 0-15,-5 4-1 16,-6 5 9-16,-1 1-7 15,0 6-1-15,-5 1-7 16,-6 4 6-16,-3 0-4 0,-2 9 5 16,0 11-1-16,-1 9 2 15,2 6-1-15,-1 7 0 16,4 7 12-16,-1 2-13 16,2 2 1-16,2-3 0 15,-2 0 2-15,1-2 4 16,4-5-5-16,3-4-1 15,3-4 7-15,0-12-5 16,5-11-2-16,9-9-8 16,2-3 8-16,2-15 1 15,1-14-1-15,-5-5-11 0,-1-4-41 16,-9 1 24 0,-4 1-16-16,0 4-25 0,0 8 48 15,-3 5-7-15,-1 11 25 16,1 2-2-16,1 3 3 15,2 3-3-15,0 0 0 16,0 0 5-16,0 0-6 16,9 0 13-16,10-5 12 15,8-4 23-15,7-7-33 16,3-5 25-16,6-5-27 16,-2-3-6-16,-1-5 10 15,-6 2-6-15,-7 1 4 16,-8 4 29-16,-5 5-33 15,-8 3 25-15,-3 6-14 0,-3 7-15 16,0 3 21-16,0 3-16 16,-2 0-6-16,-12 12 0 15,-6 10 13-15,1 9-17 16,-2 2 4-16,4 4 0 16,4 1 1-16,2-1-1 15,5-2 0-15,2-4 2 16,4 1 6-16,0-5-8 15,0-1 2-15,6-4 0 16,8-3 1-16,0-9-3 16,3-1 0-16,-1-9 3 15,2 0-2-15,-6-9 4 16,1-11-5-16,-5-1 0 0,-2-6-6 16,-5 0-11-16,-1 1 6 15,0 0-2-15,0 5-8 16,-9 4 21-16,1 6 0 15,-2 3-16-15,6 7 16 16,1 1 0-16,0 0-5 16,3 0 1-16,0 0 4 15,0 0 0-15,0 0 0 16,3 3-8-16,12-2 8 16,7-1 0-16,5 0 7 15,4-1-3-15,2-13-4 16,-3 0 0-16,-3-3 4 15,-8 2-3-15,-5-1 1 16,-8 2-2-16,-3 3 0 0,-3 3 0 16,0 4 2-16,0 4 3 15,-3 0-5-15,-10 5 3 16,-1 8-3-16,3 3 0 16,2 1 1-16,2 2-4 15,1-2 8-15,4-5-5 16,2 2 0-16,0-3 3 15,0-2-6-15,8-2 3 16,2-4 0-16,4-3-3 16,5 0 6-16,3-3-3 15,4-13 0-15,1-2-14 16,1-1 9-16,-3 2 5 0,-1 1-2 16,-2 3-10-16,0 1 11 15,-3 4-5-15,0-1-5 16,-7 2-15-16,-3 2 22 15,-3 3 0-15,-6-1-2 16,0 3 4-16,0 0 2 16,-2 0-12-16,-12 0 12 15,-2 5 0-15,-1 7-2 16,1 5 2-16,4 3 0 16,1 1 2-16,4 3-2 15,4-2 3-15,3 2-3 16,0-4 6-16,0-6-6 15,15-6 0-15,8-7 8 0,1-1-17 16,5 0 14-16,-1-15-5 16,-1-6 0-16,-2-5 8 15,-3-2-12-15,-2-4 4 16,-1 0 0-16,-1-2 20 16,-6 3-12-16,-1 2 14 15,-4 5 12-15,-3 8-30 16,-2 10 29-16,-2 3-20 15,0 3-9-15,0 3 2 16,0 16 0-16,-3 8-6 16,-6 6 13-16,5 0-9 15,2-2 0-15,2-4-4 0,0-6 4 16,0-7-11-16,8-9 7 16,16-5-19-16,1 0-90 15,3-22-298-15</inkml:trace>
  <inkml:trace contextRef="#ctx0" brushRef="#br0" timeOffset="26902.5199">24546 9017 31 0,'0'0'1001'0,"0"0"-961"16,0 0 78-16,0 0-2 15,58 79-67-15,-40-43-2 16,0 6-34-16,-2 7-9 0,-5 1 34 15,-8-4-38-15,-3 2 0 16,-11-6-139-16,-21-4-495 16</inkml:trace>
  <inkml:trace contextRef="#ctx0" brushRef="#br0" timeOffset="29496.8563">21013 16620 855 0,'0'0'88'15,"0"0"-67"-15,69-86 80 16,-39 47 15-16,-3 2-49 15,-3-2-44-15,-6 0 7 16,-7 4-17-16,-7 3 21 16,-4 5 0-16,0 7-17 0,-15 8-2 15,-3 10-2 1,-6 2-9-16,-4 9 7 16,-5 21-2-16,-2 9-8 0,5 6-1 15,5 6 3-15,8 0-1 16,7-1-2-16,9-3 0 15,1-4 4-15,1-6 0 16,19-8-4-16,4-6 0 16,7-13 0-16,6-7-8 15,-1-3 5-15,-3-7-31 16,-8-12-18-16,-9-1-20 16,-8 3-19-16,-8 1 26 15,-4 5 29-15,-14 6 28 16,-8 5 5-16,4 0 3 15,4 2-8-15,9 9 8 0,9 0-31 16,6-5-213-16,24-6-375 16</inkml:trace>
  <inkml:trace contextRef="#ctx0" brushRef="#br0" timeOffset="29918.6668">21627 16286 644 0,'0'0'172'15,"0"0"-104"-15,0 0 6 16,0 0 21-16,0 0-44 0,0 0-8 16,0 30-16-16,25-16 19 15,5 2-23-15,0 1-2 16,1 2 2-16,-3 1-13 15,-8 3 3-15,-7 2 4 16,-13 1-16-16,0 2 12 16,-21 0-11-16,-11-3-2 15,-6-1 10-15,1-4-3 16,5-4-14-16,13-6 0 16,12-8-186-16,7-2-198 15</inkml:trace>
  <inkml:trace contextRef="#ctx0" brushRef="#br0" timeOffset="30142.7066">21988 16386 920 0,'0'0'145'16,"0"0"-26"-16,0 0-29 15,0 0-47-15,0 0 0 16,-84 16-41-16,74 8 9 15,5 2-11-15,5-1 9 16,0 1-13-16,11-2 4 16,9-3-14-16,3-3-70 15,2-6-216-15,-2-7-401 16</inkml:trace>
  <inkml:trace contextRef="#ctx0" brushRef="#br0" timeOffset="31119.0358">22443 16325 873 0,'0'0'195'0,"0"0"-97"15,0 0 18-15,0 0-63 16,0 0-51-16,0 0 35 0,-68 52-33 16,64-29 1-16,4-4 2 15,4-2 0-15,13-8-7 16,7-5 0-16,1-4 3 15,2 0 1-15,-3-11-2 16,-2-8 1-16,-3 0 8 16,-6 2-9-16,-6 4 6 15,-4 4-8-15,-3 6 1 16,0 3-12-16,0 3 11 16,-8 18 0-16,-7 6 0 15,0 6 0-15,4-1 0 16,2-2 1-16,2-3 9 15,0-6-16-15,4-7 6 0,2-6 0 16,1-8 0-16,0 0-1 16,1-6-2-16,16-15-18 15,1-9-45-15,4-1 4 16,-1-2-15-16,2 6 22 16,-3 7 11-16,2 9-28 15,-2 7-46-15,-1 4-32 16,-3 0-246-16</inkml:trace>
  <inkml:trace contextRef="#ctx0" brushRef="#br0" timeOffset="31349.0714">22914 16290 970 0,'0'0'86'0,"0"0"-82"16,0 0 79-16,-44 104-13 15,19-59-31-15,-3 2-12 16,-8 1-20-16,-7-1-5 16,-6-7-2-16,-2-5-140 15,0-12-156-15,-4-10-276 16</inkml:trace>
  <inkml:trace contextRef="#ctx0" brushRef="#br0" timeOffset="32001.672">21510 16167 694 0,'0'0'127'0,"0"0"-33"0,0 0 28 16,0 0-54-16,0 0-28 15,0 0 15-15,-68 62-18 16,55-25 3-16,2 8-1 16,5 2-28-16,6 1 4 15,0 1-10-15,6-3-4 16,13 0 4-16,5-3 0 15,10-2-5-15,4-2 0 16,-1-3-122-16,-3-9-164 16,-7-9-350-16</inkml:trace>
  <inkml:trace contextRef="#ctx0" brushRef="#br0" timeOffset="32843.7777">20838 15788 641 0,'0'0'84'15,"0"0"48"-15,0 0-51 16,0 0 39-16,0 0-42 16,-97-26-43-16,57 33-3 15,4 11 6-15,-3 5-23 16,3 7 18-16,5 7-15 16,7 2-15-16,9 4 27 15,9 3-30-15,6-3 1 0,0 0 9 16,10-1-4-1,6 2-10-15,4 2 4 0,-2 2 0 16,0 1 2-16,-6 4-2 16,-2-1 0-16,-7-4 1 15,-3 3 5-15,0-1-6 16,0 5 0-16,-13-4 1 16,-2 2-4-16,-3 0 6 15,0-3-3-15,-4 0 0 16,-3-6 9-16,2-4-10 15,2-8 1-15,3-10 0 16,3-7 2-16,4-9 2 16,-1-6-2-16,5 0-1 15,0-11-1-15,6-4-74 0,1-7-150 16,1-5-205-16</inkml:trace>
  <inkml:trace contextRef="#ctx0" brushRef="#br0" timeOffset="33889.313">23605 16489 773 0,'0'0'67'0,"0"0"-56"0,-81 6 81 15,54 13 31-15,2 4-32 16,12 5-34-16,8-3-24 16,5 0-1-16,1-6-16 15,20-7-11-15,5-5 23 16,6-7-26-16,1-2 12 16,2-18 4-16,-4-8-12 15,-1-7-4-15,-8-5 0 16,-5-4-1-16,-7-2 9 15,-6-2-6-15,-2 2-4 16,-2 4 5-16,0 9 5 16,0 10 2-16,0 10-6 0,0 12 0 15,0 1 7 1,0 11-10-16,0 20-3 0,0 8 0 16,0 9 15-16,0-4-19 15,0 0 4-15,10-4 0 16,7-5 2-16,4-5-2 15,6-6-2-15,2-9-61 16,4-10-222-16,-3-5-339 16</inkml:trace>
  <inkml:trace contextRef="#ctx0" brushRef="#br0" timeOffset="34115.7886">23978 16394 784 0,'0'0'122'15,"0"0"-62"-15,0 0 27 0,0 0 17 16,0 0-50-16,99-29-22 16,-75 42-25-16,-4 8 6 15,-8-1-12-15,-7 4 1 16,-5 0-1-16,-5 0 13 16,-15-4-14-16,-4-6 0 15,4-2 4-15,4-5-10 16,8-6-56-16,8-1-164 15,2-5-147-15</inkml:trace>
  <inkml:trace contextRef="#ctx0" brushRef="#br0" timeOffset="34342.1022">24273 16377 706 0,'0'0'224'0,"0"0"-97"15,0 0 20-15,0 0-52 16,0 0-63-16,0 0 6 15,-79 34-35-15,62-4 16 16,8 1-8-16,8-2 1 16,1 0-4-16,12-5-8 15,22-2 0-15,17-7 0 16,11-5 0-16,6-7-72 16,-6-3-353-16</inkml:trace>
  <inkml:trace contextRef="#ctx0" brushRef="#br0" timeOffset="35816.791">20003 17472 686 0,'0'0'179'0,"0"0"-42"0,0 0-46 16,0 0 0-16,0 0 22 16,0 0-77-16,-83-30-19 15,73 50 1-15,4 1-8 16,5 5 10-16,1-6-11 15,5 0-5-15,18-4 12 16,7-6-12-16,1-6 2 16,3-4 7-16,-2 0-11 15,-2-9-2-15,-9-7 7 16,-5-2-3-16,-9-3-3 16,-7 1 0-16,0 1-1 15,-10 1 1-15,-7 0 6 16,0 3-7-16,0 6 0 15,4 1-1-15,4 6-7 0,1 2 13 16,2 0-5-16,2 0 0 16,1 10-5-16,3 1-2 15,0 0 7-15,0 2 0 16,4-2-4-16,13 0 11 16,5-3-6-16,6-1-1 15,2-7-10-15,4 0 6 16,1-2-1-16,-2-12-34 15,-4-3 21-15,-6 4-17 16,-5 4 3-16,-7-1 10 16,-6 10 11-16,-3 0 4 15,-2 0 4-15,0 15 3 0,1 5 4 16,4 3 0-16,7-2-3 16,7 0 7-16,5-4 5 15,5-3-20-15,2-3 7 16,6-3-4-16,2-3-83 15,-1-5-327-15</inkml:trace>
  <inkml:trace contextRef="#ctx0" brushRef="#br0" timeOffset="36737.3218">21221 17723 29 0,'0'0'661'0,"0"0"-571"16,0 0 13-16,0 0 90 15,0 0-108-15,0 0-13 16,-16-58-17-16,8 58-33 16,3-4 0-16,1 3-11 15,1 1-8-15,3 0 8 16,0 0-11-16,0 0-7 15,0 5 6-15,0 4-107 16,0-4-108-16,0 3-195 16</inkml:trace>
  <inkml:trace contextRef="#ctx0" brushRef="#br0" timeOffset="36969.9236">21221 17723 756 0</inkml:trace>
  <inkml:trace contextRef="#ctx0" brushRef="#br0" timeOffset="37199.1252">21221 17723 756 0,'33'-68'121'0,"-42"64"-4"0,-3 3 7 0,-3 1-43 0,-3 0-34 16,-4 5-7-1,-6 14-24-15,-1 1 26 0,2 9-20 16,6 0-17-16,5 2 20 16,5 5-18-16,8 1 2 15,3-1-2-15,0 1 0 16,6-1 5-16,7 3-12 16,1-1 0-16,-2 4-6 15,-4 3 11-15,-4 2-5 16,-4-1 8-16,0-2-7 15,0-4-1-15,-12-8 0 16,-1-8 7-16,-3-5-13 16,2-9 6-16,1-6 0 15,3-2 5-15,1-2 0 0,-2 0-5 16,6 0 0-16,2-2-65 16,3-8-83-16,0-3-239 15</inkml:trace>
  <inkml:trace contextRef="#ctx0" brushRef="#br0" timeOffset="37663.0767">21484 17931 601 0,'0'0'285'16,"0"0"-217"-16,0 0 26 16,0 0 40-16,0 0-74 15,0 0-30-15,83-44-15 16,-65 44 5-16,-3 7-20 15,-6 10 7-15,-6 1 1 16,-3 1-5-16,0 2 7 16,-21-1 17-16,-3-1-27 0,-1-2 14 15,4-5-11 1,7-1-1-16,8-7 4 0,6-4-6 16,0 0-96-16,11-1-123 15,13-15-453-15</inkml:trace>
  <inkml:trace contextRef="#ctx0" brushRef="#br0" timeOffset="38507.9473">21622 18040 704 0,'0'0'108'0,"0"0"29"15,0 0 26-15,0 0-78 16,0 0-42-16,47-81 3 16,-27 58-34-16,3-8 22 15,-4 0-17-15,-3 1-4 16,-5-2 6-16,-5 6-16 0,-5 3 14 15,-1 7 8-15,0 9-21 16,0 3 20-16,0 4-19 16,-13 1 0-16,-8 18-10 15,-4 8 3-15,-4 6 2 16,-1 7 12-16,-2 3-7 16,6 3 6-16,1 3-11 15,7-3 9-15,9 0 7 16,8-1-16-16,1-3 0 15,0-8 3-15,12-6-1 16,4-8-2-16,2-10 0 16,1-10 4-16,2-5-12 0,-3-15 8 15,-1-4 0 1,-7 4-3-16,-8 1 6 0,-2 7-3 16,0 3 0-16,-8 6-11 15,-9 3 9-15,0 0 4 16,-3 6 0-16,4 8-2 15,4 6 0-15,7 3 3 16,5-3-3-16,0 1-6 16,7-4 5-16,16-6-75 15,6-8-94-15,3-3-420 16</inkml:trace>
  <inkml:trace contextRef="#ctx0" brushRef="#br0" timeOffset="38739.2762">21994 17844 1008 0,'0'0'138'0,"0"0"-62"0,0 0 1 16,0 0-58-16,0 0 13 15,0 0-14-15,-66 77-3 16,66-56-3-16,0 2-12 15,0-4 0-15,1 1 0 16,9-4 10-16,0 1-22 16,0 0 9-16,1-5-97 15,2-4-64-15,2-8-189 0</inkml:trace>
  <inkml:trace contextRef="#ctx0" brushRef="#br0" timeOffset="40291.9637">22207 17915 678 0,'0'0'139'0,"0"0"-100"0,0 0 119 16,0 0-51-16,88-23-76 16,-76 23-1-16,-3 10-3 15,-8 7-9-15,-1 3 29 16,0 3-23-16,-14 1-5 15,-9-2 25-15,-3 0-29 16,-1-1 0-16,5-7-6 16,9-5-3-16,6-2-6 15,7-7 0-15,0 0-70 16,20-15-84-16,10-11-267 16,5 0-305-16</inkml:trace>
  <inkml:trace contextRef="#ctx0" brushRef="#br0" timeOffset="40527.675">22435 17911 593 0,'0'0'211'0,"0"0"-36"16,0 0-24-16,0 0-29 15,0 0-79-15,0 0 3 16,-49 10-16-16,37 7-5 16,2 0 1-16,4-2-24 15,6 1 9-15,0-2-11 16,9 0-2-16,11-5-8 15,4-2-20-15,0-5-126 16,-3-2-245-16</inkml:trace>
  <inkml:trace contextRef="#ctx0" brushRef="#br0" timeOffset="40764.0639">22550 18000 556 0,'0'0'406'0,"0"0"-346"16,0 0-2-16,0 0 31 15,0 0-7-15,0 0-40 16,15 48-23-16,-15-26 19 16,0 1-22-16,0-1-12 15,0-1 7-15,0-3-11 16,-2-6-14-16,1-5-211 16,1-7-296-16</inkml:trace>
  <inkml:trace contextRef="#ctx0" brushRef="#br0" timeOffset="41203.655">22712 17883 576 0,'0'0'369'16,"0"0"-287"-16,0 0-44 15,0 0 46-15,0 0 11 16,0 0-54-16,29 39-30 16,-23-25-2-16,0-5 12 15,0-6-20-15,5-3 3 0,2 0 11 16,0 0-9-16,4-12 1 16,-4-5-7-16,-1 3 4 15,-3-1-7-15,-3 3 10 16,-3 6-7-16,-1 3 0 15,-2 0 8-15,0 3-16 16,0 0 8-16,0 12 0 16,0 12 14-16,-5 0-5 15,-3 5 1-15,1-3 24 16,-3-1-33-16,-1 0 19 16,2-5-16-16,0-5 1 15,2-7-6-15,4-1 12 16,3-7-11-16,0 0 7 0,0-10-7 15,3-5 0-15,11-1-1 16,-1 3 5-16,4 1-11 16,1 5 14-16,0 3-11 15,0 0 4-15,0 2-97 16,-2 1-66-16,-1-1-259 16</inkml:trace>
  <inkml:trace contextRef="#ctx0" brushRef="#br0" timeOffset="41443.891">23056 17827 842 0,'0'0'110'0,"0"0"-44"15,0 0 88-15,0 0-47 16,0 0-91-16,0 0 4 15,67 75 8-15,-67-49-11 16,0-2 17-16,0 1-32 16,-17 2 5-16,0-1-6 15,-4-2 8-15,3 3-18 16,-2-8-120-16,5-9-408 16</inkml:trace>
  <inkml:trace contextRef="#ctx0" brushRef="#br0" timeOffset="42067.5788">23645 17849 535 0,'0'0'393'15,"0"0"-330"-15,0 0 5 16,0 0 61-16,0 0-42 16,-100 37-39-16,86-18-8 15,4 1-25-15,9-3 9 16,1-3-13-16,0-5-7 0,13-2 3 15,6-7 0-15,5 0 1 16,3-3 4-16,0-14-11 16,-2-4 2-16,-4-5 0 15,-1 1 6-15,-6 0-11 16,-5-1 2-16,-5 0 0 16,-2 4 2-16,0 1 5 15,-2 7-5-15,1 5 7 16,1 5-5-16,-1 4 11 15,-1 0-15-15,0 2-10 16,0 12 7-16,0 10 6 16,0-2-2-16,-3 3 7 0,2 1-5 15,1-3 0-15,0-4-3 16,3-2-6-16,16-7-26 16,5-6-107-16,2-4-253 15,0-4-409-15</inkml:trace>
  <inkml:trace contextRef="#ctx0" brushRef="#br0" timeOffset="42484.2165">23937 17820 916 0,'0'0'162'15,"0"0"-37"-15,0 0-15 16,0 0-66-16,0 0-10 16,0 0-16-16,-15 49-1 15,15-33 8-15,0-2-21 16,0-2 6-16,15-4-10 15,6-2 1-15,4-6 10 0,3 0-11 16,0-3 0-16,-1-11 0 16,-4-3 7-16,-3-1-8 15,-8 0 1-15,-5 2 0 16,-4 1 6-16,-3 7 6 16,0 4-11-16,0 4-1 15,0 0-10-15,0 7 10 16,-3 13 0-16,-10 7 3 15,2 6-3-15,-7-1 4 16,1 4-1-16,-3 1-2 16,-2-6 6-16,1 0-7 15,1-7 0-15,7-10-1 0,6-8-5 16,3-6 8-16,4 0-2 16,2-9 0-16,18-11-5 15,11-5 2-15,4 1-7 16,9 2-57-16,2 1 32 15,2 2-94-15,2 1-152 16,-3 2-373-16</inkml:trace>
  <inkml:trace contextRef="#ctx0" brushRef="#br0" timeOffset="63171.102">5057 567 483 0,'0'0'151'15,"0"0"-70"-15,0 0-1 16,0 0 79-16,0 0-57 15,0 0-27-15,0 0 10 16,0 0-42-16,0 0-22 16,-5-44-5-16,5 44-10 15,0 3-9-15,0 15 3 16,0 11 0-16,0 4 19 16,0 7-19-16,5-1 5 15,1 1 2-15,-2-4 2 0,5-2-7 16,-3-4-2-1,0-3 3-15,-1-6-8 0,-1-5 5 16,-1-6 0-16,3-6-4 16,-3-4-8-16,-2 0-56 15,5-3-31-15,-2-17-173 16,3-11-284-16</inkml:trace>
  <inkml:trace contextRef="#ctx0" brushRef="#br0" timeOffset="63471.0084">5373 517 468 0,'0'0'242'16,"0"0"-180"-16,0 0-46 15,0 0 57-15,0 0 26 16,0 0-25-16,-9 34-26 15,8-15 2-15,-4 5-31 16,5 5 20-16,-3 5-9 16,-2 0 6-16,2 0-7 15,-1 0-28-15,2-2 18 16,0-2-19-16,-1-2 8 16,1-4-6-16,-1-3 4 0,3-2-6 15,-1-6 0 1,-1-6-3-16,1-3-44 0,-1-3-68 15,-2-1-74-15,-8 0-30 16</inkml:trace>
  <inkml:trace contextRef="#ctx0" brushRef="#br0" timeOffset="63983.8367">4808 672 579 0,'0'0'98'0,"0"0"0"0,0 0-16 15,0 0-55-15,0 0-12 16,0 0 17-16,-5 32 57 15,17-6-14-15,4 2-34 16,1 5-4-16,7 3 14 16,-2 0-37-16,6 2 16 15,-2 1-14-15,1-1-14 16,3-1 10-16,1 0-11 16,2-1-1-16,1-4 1 15,-4-6 5-15,1-5-9 0,-5-6 3 16,2-3 0-1,-5-2 7-15,0-8-6 0,-1-2 0 16,1 0 0-16,8-15 13 16,0-9-14-16,7-8 0 15,-5-4 1-15,4-4-1 16,-4-4 2-16,3-1 2 16,-5 1-4-16,0 2-41 15,-2 7 39-15,-1 3-19 16,-1 3-29-16,-1 7-14 15,0 5-63-15,-5 6-76 16,-5 4-34-16</inkml:trace>
  <inkml:trace contextRef="#ctx0" brushRef="#br0" timeOffset="72550.0735">15498 2437 328 0,'0'0'397'15,"0"0"-217"-15,0 0-52 0,0 0-36 16,0 0-20 0,0 0-30-16,0 0-40 0,0 0 11 15,-15 49-4-15,30-7 18 16,7 1 2-16,3 3-26 15,0-3 22-15,1 1-17 16,-2-6-7-16,-2-4 10 16,-5-5-6-16,-5-4-3 15,-5-11-2-15,-2-5 7 16,-5-6-7-16,0-3 1 16,0 0 1-16,0-4 34 15,-3-16 26-15,-13-10-61 16,-3-8-1-16,-3-8 16 15,-3-7-26-15,1-7 10 0,1-3 0 16,3 5 3-16,3 0-3 16,4 12 2-16,8 5-2 15,5 4-2-15,0 4-3 16,19 5 5-16,11 0-13 16,5 6 10-16,1 8-11 15,-2 6 14-15,-4 6-1 16,-5 2 0-16,-3 9-5 15,-5 11 6-15,-8 11-5 16,-7 3-4-16,-2 5 18 16,-6 0-7-16,-13 2 2 15,-3-2-3-15,1-3-2 16,8-5 0-16,5-3 1 0,6-3-3 16,2-8-40-1,16-8-105-15,14-9-181 0,5-3-364 16</inkml:trace>
  <inkml:trace contextRef="#ctx0" brushRef="#br0" timeOffset="74953.8931">15983 2721 730 0,'0'0'188'16,"0"0"-139"-16,0 0-6 0,0 0 2 15,0 0 31-15,0 0-62 16,28 14 27-16,-4-14-5 16,-2 0-31-16,2-14 12 15,-3-2-17-15,-10-4 0 16,0-5 26-16,-6-1-23 16,-5-2-1-16,0-5 6 15,-5-1 4-15,-4-2 10 16,5 0-22-16,4 4 11 15,0 6-22-15,0 6 12 16,18 4-1-16,1 6 0 16,5 3 11-16,0 7-25 15,-2 0 14-15,-4 0 0 0,-2 11-6 16,-5 5 6 0,-3 1 0-16,-1 4-9 0,-6-1 21 15,1 0-4-15,-1-3 1 16,1-5-3-16,8-4 7 15,4-3-12-15,7-5 4 16,7 0 0-16,6-8 10 16,6-12-15-16,2-4 0 15,-3 1 1-15,-7 4-8 16,-6 7 15-16,-9 4-7 16,-11 6-1-16,-6 1 3 15,0 1-13-15,0 0 10 16,-3 8-13-16,-14 11 13 15,-4 3 4-15,0 4-2 0,1-1 0 16,8-2 7-16,4 0-9 16,2-1 0-16,6-5 3 15,0 0-14-15,0 0 9 16,10-5 2-16,7-3-3 16,6-1 13-16,-1-8-10 15,3 0 0-15,-2 0-1 16,1-11 1-16,-5-5 4 15,-6-1-3-15,-6 0 6 16,-3-1-7-16,-4-3 0 16,0-1-3-16,0-2-3 15,-14 3 4-15,-1 1-16 16,-1 3-9-16,-1 8 17 16,0 5-13-16,3 4 0 0,-1 0 10 15,8 2-11-15,1 5 19 16,4 2-8-16,2 1 10 15,0-3-2-15,0 2-5 16,5-3 10-16,6-2-8 16,5-4 16-16,0 0-9 15,6 0 1-15,1-10 0 16,-1-3-1-16,4-1 8 16,-1 0-7-16,5 0 0 15,0-3 2-15,1 4-8 16,5 0 5-16,-2 2 1 15,2 3-2-15,-5 3 11 0,-1 2 8 16,-4 3-13-16,-3 0 8 16,0 5 1-16,-4 9 8 15,-6 6-18-15,-5 5 19 16,-8 5-13-16,0 4 9 16,-2 0 3-16,-14-1-21 15,1-3 14-15,0-9-12 16,2-4 4-16,4-10-6 15,6-4 5-15,1-3-5 16,2 0 0-16,0-6 7 16,0-10-16-16,12-6-7 15,3 2 12-15,2 5-9 16,-4 5 13-16,0 4 0 16,1 2 0-16,-1 2 3 0,3-1-8 15,1-1 5-15,1-2 0 16,5 0-2-16,0-5 6 15,4-3-4-15,0-5 0 16,3 0 17-16,-2-4 11 16,-6 2-18-16,-7 5-9 15,-4 2 17-15,-4 5 21 16,-4 0 6-16,-3 5-10 16,0 1-25-16,0 3 2 15,0 0-12-15,0 0-8 16,0 0-12-16,0 0 20 15,0 0 0-15,0 9 1 0,-4 6 5 16,-5-3-4-16,4 1-2 16,2 0 0-16,3-2-5 15,0-2 5-15,0 1 0 16,11-6-7-16,5-1 21 16,5-3-16-16,2 0 2 15,6-5 0-15,5-12 7 16,1-3-2-16,-1 3-5 15,-1 1 0-15,0 1 3 16,-6 5-4-16,-2 1 1 16,-10 6 0-16,-7 2-21 15,-6-1 22-15,-2 2-4 16,0 0-1-16,-2 19-25 16,-14 2 29-16,-7 5 0 0,-1 3 5 15,4-2-14-15,4-1 13 16,10-4-4-16,6 0 0 15,0-7 0-15,14-3-6 16,11-10 6-16,8-2 0 16,5-4 6-16,3-18-6 15,-1-3 0-15,-4-5-3 16,-1 0 11-16,-6 3-8 16,-10-1 0-16,-2 0 3 15,-8-3 3-15,-3-5-5 16,-3-3 1-16,0 0 17 15,4 1-18-15,0 4 14 16,4 9-9-16,1 7-1 0,-2 7 19 16,-2 6-20-16,-4 0 5 15,-3 5-9-15,-1 0 7 16,0 0-11-16,0 0 4 16,0 15-4-16,0 5-8 15,0 9 15-15,0-1-3 16,0 4 11-16,6 0-2 15,5-3-9-15,8-3 0 16,4-6 0-16,5-3-3 16,6-8 3-16,7-7 0 15,1-2 1-15,4-6 2 16,-4-13 4-16,-5-3-5 16,-10 4 8-16,-8 2-9 0,-10 8-1 15,-6 5 0-15,-3 3-3 16,0 0 2-16,0 0-10 15,-15 17 9-15,-7 8 2 16,1 5 1-16,6-2-1 16,5-1 0-16,7-5-9 15,3-6 9-15,0 1 0 16,16-7-3-16,6-5 7 16,4-5-4-16,5 0 0 15,-1-1 0-15,-4-10 6 16,-1 4-2-16,-9-1-4 15,-6 6 0-15,-7-1 8 0,-1 1-10 16,-2 2 2-16,0 0 0 16,0 0-6-16,0 0 7 15,0 0-1-15,0 0 0 16,0 0-10-16,0 2 1 16,1 11 9-16,5-1 0 15,2 0 4-15,4 1-2 16,0-2-2-16,2-6 0 15,0-4-2-15,-1-1-9 16,-2 0 11-16,1-11 0 16,-5-6-10-16,1-5-3 15,-5 0-4-15,-3 1 11 16,0 1-24-16,0 3 29 0,-16 2-20 16,-1 6-8-1,-4 7 26-15,3 2-15 0,2 0 18 16,1 2 0-16,3 10-4 15,3 1-1-15,3 1 5 16,3 1 0-16,3-2-12 16,0-2 12-16,0-2 0 15,1-4 0-15,11 0 3 16,5-4-8-16,4-1 5 16,3 0 0-16,2-11-10 15,3-2-1-15,-4-3 0 16,-2-3 3-16,-4-1-22 15,2-1 28-15,-5 1-8 16,-1 4-9-16,-4 7 11 0,-3 6-5 16,0 3 11-16,-1 0 1 15,4 12-4-15,1 7 3 16,1-1 2-16,-1-2-1 16,2-2-3-16,-4-4 4 15,0-5 0-15,1-5-1 16,-5 0-181-16,-1-14-190 15</inkml:trace>
  <inkml:trace contextRef="#ctx0" brushRef="#br0" timeOffset="75111.1791">18436 2146 906 0,'0'0'112'15,"0"0"-112"-15,0 0 12 16,0 0-12-16,97 43 0 15,-13-36-50-15,26-2-221 16,27-5-162-16</inkml:trace>
  <inkml:trace contextRef="#ctx0" brushRef="#br0" timeOffset="75921.7317">20196 2187 900 0,'0'0'213'15,"0"0"-98"-15,0 0-43 16,0 0-16-16,-80-17-37 0,58 36-17 16,3 9 15-16,2-1-10 15,8 0-2-15,6-8-5 16,3-4-3-16,0-10 3 15,0-4 0-15,12-1 1 16,11-6 3-16,5-18 1 16,6-3 8-16,-6-5-10 15,-10 6 2-15,-8 4-10 16,-7 8-11-16,-3 5-2 16,0 3 17-16,-9 6-33 15,-9 0 34-15,2 3 0 16,1 12-1-16,8 3-4 15,4-3 5-15,3-1-11 16,1-3 10-16,16-5-7 0,13-6 8 16,8 0 3-16,10-14 0 15,6-14-3-15,-2-5 6 16,-7 2-1-16,-6 2-2 16,-13 5 4-16,-10 9-7 15,-8 8 7-15,-8 4-5 16,0 3 20-16,0 0-20 15,-8 3 14-15,-12 23-18 16,-7 8 4-16,-3 8 1 16,3 3-3-16,8 3 7 15,4-1-7-15,7-1 0 16,8-5 0-16,0-5-12 16,13-6 20-16,10-9-8 0,9-10 0 15,2-11 0-15,4 0-3 16,-2-17-18-16,-6-8-19 15,-10-3 21-15,-6 0 17 16,-9-1 2-16,-5 5-18 16,-5 7 14-16,-15 5-6 15,-4 7 0-15,1 5-15 16,0 9-7-16,-1 16-74 16,4 2-100-16,7-1-152 15</inkml:trace>
  <inkml:trace contextRef="#ctx0" brushRef="#br0" timeOffset="78186.0608">21208 2255 767 0,'0'0'68'0,"0"0"-58"16,0 0 88-16,80-93 16 15,-49 54-58-15,1 0-3 16,-4 3-50-16,-10 8 13 16,-6 9-16-16,-11 7 3 15,-1 7 71-15,0 5-37 16,-7 0-13-16,-12 3-21 0,-1 17 9 16,-2 10-16-16,-1 7 4 15,3 5 0-15,4 5-6 16,6 0 15-16,6-1-4 15,4-5-4-15,0-4 8 16,10-5-10-16,8-6 1 16,4-5 0-16,2-8 0 15,0-6 2-15,5-7-2 16,-3 0 6-16,0-22 7 16,-6-5-13-16,-7-5 0 15,-12-3-18-15,-1 1-13 16,-11 2-19-16,-12 6-31 15,-1 9 43-15,0 7-1 0,8 10 22 16,2 0 2-16,8 0 13 16,5 7-7-16,1 1 9 15,0 3 0-15,19-3 4 16,6-2 8-16,8-5-9 16,6-1-3-16,3 0 5 15,1-7 21-15,-3-8-19 16,-5-3 11-16,-5 0 18 15,-7-1-20-15,-2-1 35 16,-6 4-28-16,-5-1-3 16,-5 4 22-16,-4 4-17 15,-1 2 21-15,0 3-15 16,0 2-27-16,0 2 22 16,0 0-26-16,0 0 2 0,-4 0-4 15,-6 15 2-15,-2 5 0 16,0 4-1-16,6 2 6 15,1-1-7-15,5-2 2 16,0-5-1-16,2-2-13 16,14-5 16-16,5-4-2 15,6-7 0-15,6 0 9 16,2-5-9-16,-3-15 0 16,-8-1 7-16,0-1-4 15,-8 2 1-15,-7 4-3 16,-4 1 3-16,-4 6 6 15,-1 1-10-15,0 6 0 0,0 0-6 16,0 2-1-16,0 0 7 16,-4 2 0-16,-1 12 0 15,-3 3 3-15,1 2-5 16,6-1 2-16,1 1 0 16,0-3-8-16,0-5 4 15,4 0 4-15,8-5-1 16,6-4 6-16,1-2-10 15,5 0 6-15,3-13-1 16,-2-4 0-16,-1-3-2 16,0 4 2-16,-6 4-6 15,-4 3 12-15,-4 5-6 16,-1 3 0-16,-2 1-11 0,2 0 7 16,2 12-3-16,-4 8 7 15,-4 3-6-15,-3 1 3 16,0-2 3-16,0-2 0 15,0-7-13-15,0-7 12 16,0-3-14-16,0-3-31 16,2-3 41-16,11-14-2 15,5-8-11-15,6 0 0 16,6 0-33-16,-4 6 25 16,-1 5 9-16,-2 4 12 15,0 2 1-15,-3 0 8 16,3 0 0-16,-5 0-4 15,0 1-4-15,-3 0 4 16,1-2 0-16,-4 3 0 0,0-2 0 16,-5 2 4-16,-1-1-4 15,-4 3 7-15,-2 4 5 16,0 0 17-16,0 0-13 16,0 0-16-16,0 0-1 15,-9 4-4-15,-7 7 5 16,3 5 1-16,0 0-1 15,1 2 0-15,3 0-1 16,0 0 7-16,5 1-14 16,2-1 14-16,2 1-6 15,0-2 1-15,6-3 7 0,9-3-8 16,6-6 0 0,-1-5 0-16,5 0 12 0,0-4-5 15,0-14-2 1,1-1-5-16,-4-3 5 0,-2-1 7 15,-4 1-11-15,-4 0 4 16,-6 5 20-16,-2 5-4 16,-2 5 10-16,-2 4 22 15,0 2-48-15,0 1 6 16,0 0-11-16,2 0-19 16,1 0-16-16,4 0-138 15,-1 6-108-15,6 1-76 16</inkml:trace>
  <inkml:trace contextRef="#ctx0" brushRef="#br0" timeOffset="79135.7504">22723 2218 722 0,'0'0'43'0,"0"0"48"16,61-87 23-16,-42 51 5 16,-6-2-20-16,-1-2-27 15,-7-1-38-15,-2 2 10 16,-3 3-21-16,0 6 25 16,0 6 2-16,0 8-39 15,0 8 18-15,0 4-17 16,0 4-7-16,0 0 2 15,0 0-7-15,0 9-28 16,0 18 27-16,0 6 1 16,0 6 0-16,0 1 0 15,0-2 5-15,8-3-9 16,4-5 8-16,2-8-3 16,6-5 1-16,0-7 5 0,2-8-5 15,5-2-2-15,2 0 7 16,0-15 1-16,-1-2-4 15,-7 1-3-15,-6 3 8 16,-6 4-8-16,-6 6-1 16,-1 3 0-16,-2 0-18 15,0 6 16-15,0 14-17 16,-8 7 19-16,0 3 2 16,4-2-1-16,4-5 5 15,0-3-6-15,4-4 0 16,12-7-1-16,4-4 5 15,4-5-4-15,3 0 2 0,3-15-2 16,-5-8-26 0,-5-2-41-16,-8-2-28 0,-10 1-26 15,-2 2-115-15,-2 6 107 16,-12 7 129-16,-4 8 35 16,3 3 77-16,1 0-18 15,3 2-17-15,5 3 19 16,4 2-60-16,2 0-33 15,2 1-2-15,17 1 3 16,11-3 0-16,9-1-4 16,7-5-262-16,3 0-463 15</inkml:trace>
  <inkml:trace contextRef="#ctx0" brushRef="#br0" timeOffset="80084.2541">23563 1867 670 0,'0'0'205'16,"0"0"-54"-16,0 0-5 15,0 0-55-15,0 0-42 16,0 0-48-16,-24 42 25 16,11-5-16-16,7 4-7 15,6 1 18-15,0-1-16 16,6-5-1-16,14-4-4 16,9-4 7-16,5-7-4 15,8-7-3-15,4-10-79 16,2-4-172-16,0-18-643 0</inkml:trace>
  <inkml:trace contextRef="#ctx0" brushRef="#br0" timeOffset="80358.7264">23887 1936 515 0,'0'0'516'16,"0"0"-460"-16,0 0-21 15,0 0-7-15,0 0-4 16,0 0 16-16,104-42-26 16,-74 42 0-16,-2 4 6 15,-8 11-15-15,-6 3-4 16,-9 5 1-16,-5 1 7 16,-3 3 18-16,-19-1 5 0,-7-1-18 15,1-4 7-15,6-6-21 16,8-8 7-16,10-5-7 15,4-2-120-15,12-12-130 16,14-15-411-16</inkml:trace>
  <inkml:trace contextRef="#ctx0" brushRef="#br0" timeOffset="80534.3427">24209 1901 846 0,'0'0'254'0,"0"0"-182"16,0 0 27-16,0 0-27 15,0 0-53-15,0 0 9 0,-60 72-18 16,58-48-3-16,2-2 3 16,0-1-10-16,8-4 7 15,10-1-7-15,1-8-58 16,4-5-133-16,0-3-346 16</inkml:trace>
  <inkml:trace contextRef="#ctx0" brushRef="#br0" timeOffset="80699.9111">24332 2048 906 0,'0'0'135'15,"0"0"-104"-15,0 0 57 16,0 0-19-16,-13 84-43 0,9-59 22 16,4-5-25-16,0 1-23 15,0-9-98-15,7-9-244 16,8-3-510-16</inkml:trace>
  <inkml:trace contextRef="#ctx0" brushRef="#br0" timeOffset="81217.9751">24619 1821 940 0,'0'0'189'0,"0"0"-109"16,0 0-57-16,0 0 22 16,0 0-26-16,0 0-3 15,-13 80 30-15,13-47-34 16,0-3-1-16,0-6 2 16,2-9-11-16,8-4 5 15,-1-11 1-15,5 0-8 16,4-7 10-16,2-13 6 15,0-6-14-15,-2 1 7 16,-4 2-9-16,-5 5 0 16,-4 4 7-16,0 10 1 15,-5 2 6-15,0 2-10 16,2 0-4-16,-2 5-1 16,3 13-17-16,-2 11 18 0,-1 3 1 15,0 4 6-15,0 3-7 16,-3-5 0-16,-13-3 3 15,-1-1 0-15,-1-7-3 16,3-6 0-16,4-7 0 16,6-8 1-16,5-2-2 15,0-4-6-15,8-18-9 16,15-5 13-16,6-3-2 16,4 4-8-16,-2 0 4 15,-1 11-31-15,-5 3-9 16,-4 2-65-16,-8 3-206 15,-2-3-246-15</inkml:trace>
  <inkml:trace contextRef="#ctx0" brushRef="#br0" timeOffset="81465.615">24974 1660 573 0,'0'0'245'0,"0"0"-241"15,0 0 12-15,0 0-8 16,0 0 10-16,0 0-16 0,0 0 11 16,3 0-6-16,-2 0-5 15,-1 0 0-15,0 0-2 16,0 0-89-16,0 0-125 15,0 5-148-15</inkml:trace>
  <inkml:trace contextRef="#ctx0" brushRef="#br0" timeOffset="81703.8551">24974 1660 448 0,'8'-13'395'0,"-8"13"-259"0,0 0-71 15,0 0 2 1,0 2-57-16,6 15 7 0,8 5 85 16,5 7-79-16,0 5 17 15,-1 6-22-15,1 2-7 16,-9 5 16-16,-4 0-24 16,-6 2 10-16,0-2-13 15,-5 0 0-15,-10-5-2 16,-5-5-194-16,-1-10-435 15</inkml:trace>
  <inkml:trace contextRef="#ctx0" brushRef="#br0" timeOffset="83885.8799">17938 3138 852 0,'0'0'161'16,"0"0"-81"-16,0 0 31 0,0 0-28 15,0 0-23-15,0 0-39 16,-68-8-17-16,44 24 18 16,-3 9-19-16,8 2 8 15,5-3-8-15,10 0 5 16,4-4-8-16,0-6 0 16,6-2 1-16,16-7-13 15,6-5 16-15,7 0-4 16,2-12 13-16,-2-10-6 15,-6 0-5-15,-10 2-2 16,-9 4 7-16,-10 4-12 16,0 1 5-16,-3 4-7 15,-11 3 5-15,-4 4-6 16,1 0 8-16,3 0 0 16,3 8-5-16,2 5 1 0,6 0-2 15,3 1 6-15,0-1-2 16,5-3-2-16,13-6 4 15,7-2 0-15,6-2-1 16,6-6-3-16,4-12 4 16,-2-6 0-16,-2-5-7 15,-6 0 15-15,-4 0-7 16,-6 3 3-16,-8-2 2 16,-4 8-8-16,-5 4 2 15,-4 7 0-15,0 7-1 16,0 2 11-16,0 0-12 15,-2 0 2-15,-13 19 0 0,-2 10-2 16,0 12 2-16,-1 6 0 16,6 5-4-16,3 2 9 15,3-2-5-15,3-1 0 16,3-8 4-16,0-4-7 16,7-11 3-16,11-10 0 15,5-10-6-15,2-8 12 16,1-4-6-16,4-19 0 15,-3-10-21-15,-6-4-24 16,-6 3-40-16,-9 5-11 16,-6 8 65-16,0 10 4 15,-4 4 27-15,-5 7 0 16,0 0 2-16,4 0 8 0,2 0 4 16,3 0-13-1,0 5-2-15,8 3-4 0,15-2 2 16,7-6-212-16</inkml:trace>
  <inkml:trace contextRef="#ctx0" brushRef="#br0" timeOffset="112415.055">15721 5746 128 0,'0'0'305'15,"0"0"-255"-15,0 0-32 16,0 0 80-16,0 0-10 15,0 0-33-15,0 0 23 16,0 0-37-16,-82-49 27 16,74 45 16-16,5 2-40 15,1 2 31-15,2 0-36 0,0 0-29 16,0 0 6-16,0 0-9 16,0 0-7-16,10 9 0 15,10 6 10-15,5-1-12 16,6 2 2-16,9-1 0 15,4 0 17-15,11-2-4 16,5-5-9-16,5-3 11 16,7-5-5-16,-3 0-4 15,2-17-3-15,-7-2 2 16,-4-3 0-16,-8 0-2 16,-8 5-3-16,-13 0 10 15,-10 3-9-15,-12 4-1 0,-5 8 1 16,-4 1 6-16,0 0 18 15,2 1-24-15,-2 0-1 16,0 0 0-16,0 0-8 16,0 0 5-16,6 0-112 15,1 7-70-15,2 0-80 16,-4-1-341-16</inkml:trace>
  <inkml:trace contextRef="#ctx0" brushRef="#br0" timeOffset="114764.5826">8814 14899 621 0,'0'0'42'16,"0"0"-38"-16,0 0 26 15,0 0 121-15,0 0-64 0,0 0-20 16,-12 5-16-16,12-5-15 16,3-2 39-16,12-12-34 15,13-12-1-15,13-11 20 16,9-12-58-16,11-10 22 15,10-11-24-15,11-9 8 16,6-4 2-16,3-4-6 16,-7 5-4-16,-6 7 1 15,-8 10 11-15,-16 12-12 16,-12 16 0-16,-16 10 9 16,-12 15-16-16,-8 7 7 15,-6 3-7-15,0 2-34 0,0 0-55 16,0 0-15-16,-6 11-49 15,-13 4-64-15,-5-2-123 16</inkml:trace>
  <inkml:trace contextRef="#ctx0" brushRef="#br0" timeOffset="115016.5809">9394 14086 660 0,'0'0'76'16,"0"0"34"-16,0 0-78 15,0 0 59-15,49-75-6 16,-8 53-58-16,5 0-4 16,6 8 17-16,0 7-34 0,-2 7 6 15,-9 9-12 1,-6 23 4-16,-10 11-18 0,-12 11 25 16,-9 9-11-16,-4 8 3 15,-11 2 11-15,-13-2-17 16,-3-6 3-16,3-9 0 15,5-13 3-15,11-8 2 16,8-13-10-16,0-12-45 16,16-10-342-16</inkml:trace>
  <inkml:trace contextRef="#ctx0" brushRef="#br0" timeOffset="115669.7258">11271 15140 596 0,'0'0'122'0,"0"0"-94"15,0 0 128-15,0 0-16 16,46-112-64-16,-8 43-18 16,10-10-29-16,8-6 13 15,-1 2-22-15,0 1-12 16,-4 3 15-16,-5 7-23 0,-4 7 0 16,-5 10 5-16,-4 16 1 15,-8 13-4-15,-4 12-2 16,-6 13-66-16,-7 1-81 15,-4 7-80-15,-4 9-44 16</inkml:trace>
  <inkml:trace contextRef="#ctx0" brushRef="#br0" timeOffset="115926.1114">11468 14391 865 0,'0'0'6'15,"0"0"32"-15,-3-89-7 16,25 59 15-16,8 6 47 16,7 5-58-16,11 5-29 15,4 11 23-15,6 3-28 16,-4 13 1-16,-5 20-2 16,-10 10 3-16,-9 11-6 15,-11 5 3-15,-9 5 0 16,-6 1 0-16,-4 1 1 15,0-3-2-15,0-6-148 16,0-10-195-16</inkml:trace>
  <inkml:trace contextRef="#ctx0" brushRef="#br0" timeOffset="118336.4245">13325 13981 498 0,'0'0'72'15,"0"0"45"-15,0 0-29 16,4-77 29-16,-4 70 22 16,0 5-44-16,0 2-10 15,-7 0-66-15,-7 19-2 16,-5 14 7-16,-2 9-15 16,-3 11-1-16,0 8 18 15,2 2-12-15,2 12-10 16,-4-2 0-16,2 4 0 15,1-2 16-15,5 0-18 16,2-3 11-16,7 2-1 16,1-1 1-16,-2 3-13 15,-3 0 0-15,-4-2 1 0,-5-9 11 16,-3-9-12-16,3-10 0 16,0-12-1-16,4-8 16 15,1-10-24-15,3-9 9 16,-2-7 0-16,0 0-5 15,-1-10-24-15,5-12-65 16,4-10-233-16,6-5-485 16</inkml:trace>
  <inkml:trace contextRef="#ctx0" brushRef="#br0" timeOffset="121440.8971">12293 15827 692 0,'0'0'295'0,"0"0"-286"16,0 0 0-16,0 0-2 15,0 0 19-15,0 0 39 16,105 16-48-16,-60-15-5 16,4-1-4-16,2 0-8 15,-2 0-150-15,-3-4-184 16</inkml:trace>
  <inkml:trace contextRef="#ctx0" brushRef="#br0" timeOffset="121916.0547">12989 15645 857 0,'0'0'144'15,"0"0"-118"-15,0 0-21 16,0 0 23-16,0 0 83 15,-46 100-89-15,20-55 14 16,-2-2-32-16,-1-2 26 16,1-7-29-16,3-5 2 15,5-8 21-15,6-9-24 16,3-7 2-16,5-5 14 16,1 0-10-16,5-17-6 15,0-7 0-15,0 1-2 16,9 3-10-16,7 6 8 0,0 6 4 15,2 4-8-15,0 4 18 16,4 0-14-16,-2 0 4 16,7 0-2-16,1 0 2 15,8 2 0-15,4-2 5 16,3 0-14-16,2 0 14 16,-5-12-5-16,-4-3 0 15,-9-2 6-15,-5-2-21 16,-11-3 10-16,-8 1 0 15,-3 1 0-15,-6 1 5 16,-18 5 0-16,-3 7-11 16,-6 4 13-16,-1 3-3 15,1 0 1-15,3 2-3 0,5 5 0 16,8-6-212-16,9-1-140 16</inkml:trace>
  <inkml:trace contextRef="#ctx0" brushRef="#br0" timeOffset="122792.2168">13849 13532 644 0,'0'0'154'15,"0"0"-77"-15,0 0 55 16,0 0-44-16,0 0-50 16,-86-3-1-16,53 19-12 0,-3 0-21 15,5-1 39 1,2-4-39-16,7-2 12 0,9-5-8 15,6-3 7-15,5-1-15 16,2 0 0-16,0-3 2 16,19-13 0-16,10-1-2 15,2-2 0-15,2 7-5 16,-3 3 22-16,-1 1-18 16,-3 3 1-16,-3 4 0 15,-1-1-4-15,-3 2 4 16,1-1 0-16,2-6 0 15,-3-3 2-15,1-4-2 16,-1-4 0-16,-7-3 7 16,-3-1-7-16,-9-5 0 15,0 1 0-15,-3-1 0 0,-18 3 6 16,-6 5-10 0,-6 6 4-16,-1 7 0 0,1 6-4 15,2 4 4-15,5 18 0 16,6 6-7-16,8 7 3 15,6 7-34-15,4 3-177 16,2 1-277-16</inkml:trace>
  <inkml:trace contextRef="#ctx0" brushRef="#br0" timeOffset="123989.2473">12037 15025 642 0,'0'0'120'15,"0"0"-71"-15,0 0 78 16,0 0 28-16,0 0-20 15,0 0-96-15,51-49-28 16,-15 18 29-16,-2-6-35 16,0 1 15-16,-5 1-11 15,-7 5 3-15,-7 3-13 16,-9 7 1-16,-6 7 0 16,0 5 2-16,0 8-1 15,-10 0-1-15,-11 7 0 0,-5 15 9 16,-5 7-9-1,-5 11 0-15,2 6 3 0,3 4-7 16,2 0 4-16,11-5 0 16,5-3 0-16,10-5 7 15,3-7-7-15,0-5 0 16,9-7 0-16,9-5-5 16,4-7 7-16,3-6-2 15,1 0 1-15,-2-12 5 16,-6-7-12-16,-9-1 0 15,-8 5 0-15,-1 3-9 16,0 8 14-16,-13 4 1 16,-8 0-2-16,0 7 0 0,4 6 2 15,6 1 0-15,9-3-10 16,2-1 4-16,9-7-136 16,21-3-157-16,3-5-233 15</inkml:trace>
  <inkml:trace contextRef="#ctx0" brushRef="#br0" timeOffset="124246.0924">12364 14802 788 0,'0'0'96'0,"0"0"16"0,0 0-35 15,0 0 11 1,-81 59-25-16,74-26-50 0,4 6 14 15,3-5-25-15,0 0-2 16,12-4 11-16,6-7-9 16,1-4-4-16,2-8-124 15,0-11-229-15,-4 0-338 16</inkml:trace>
  <inkml:trace contextRef="#ctx0" brushRef="#br0" timeOffset="124257.0677">12482 14891 375 0,'0'0'343'16,"0"0"-200"-16,0 0-76 16,0 0 77-16,0 0-90 15,0 0-37-15,7 30-12 0,-7 1 10 16,-7 0-9-16,-6-3 2 16,3-5-3-16,6-6-5 15,4-6 0-15,0-10-81 16,13-1-136-16,16-16-237 15</inkml:trace>
  <inkml:trace contextRef="#ctx0" brushRef="#br0" timeOffset="124519.0504">12696 14815 738 0,'0'0'180'16,"0"0"-69"-16,0 0-13 15,-91 26-27-15,78-1-52 0,9 5 0 16,4-1-19-16,0-1 2 15,12-5-5-15,13-6 3 16,3-12-135-16,1-5-189 16,-7 0-330-16</inkml:trace>
  <inkml:trace contextRef="#ctx0" brushRef="#br0" timeOffset="124771.9686">12756 14787 630 0,'0'0'183'0,"0"0"-47"15,0 0-19-15,0 0-58 16,0 0-16-16,0 0-1 16,44 52-25-16,-40-16-2 15,-1 5-4-15,-3-4-3 16,0 1-12-16,0-4 11 0,-3-1-14 16,-6-7-37-16,-2-6-386 15</inkml:trace>
  <inkml:trace contextRef="#ctx0" brushRef="#br0" timeOffset="126275.6445">13800 14633 337 0,'0'0'399'0,"0"0"-211"16,0 0-129-16,45-74 26 15,-22 44-5-15,3 1-38 16,1-1-41-16,-5 4 37 16,-6 2-34-16,-5 8 13 15,-6 5 13-15,-5 7-14 0,0 4 19 16,-2 0-35-16,-26 24 23 16,-12 14-21-16,-6 14 2 15,-3 8 3-15,8 6 10 16,8-2-5-16,11 0-3 15,11-10-5-15,10-4 1 16,1-9 11-16,6-10-15 16,16-8-1-16,8-13 8 15,6-7 4-15,4-3-12 16,2-11 0-16,-8-14 9 16,-6-1-22-16,-14-2 13 15,-11-1-20-15,-3 8 13 16,-18 3 0-16,-12 7 3 0,-4 8 4 15,1 3 0-15,12 0-17 16,6 0 16-16,11 5-3 16,4-2-16-16,15-1-114 15,22-2-5-15,9-7-191 16</inkml:trace>
  <inkml:trace contextRef="#ctx0" brushRef="#br0" timeOffset="126538.8152">14236 14495 752 0,'0'0'122'0,"0"0"-17"16,0 0-1-16,0 0-40 16,0 0-26-16,-70 75 1 15,70-47-31-15,7-1 0 16,13-2 7-16,6-3-4 15,3-3-9-15,2-5-2 16,0-4-80-16,-1-8-148 16,-1-2-173-16</inkml:trace>
  <inkml:trace contextRef="#ctx0" brushRef="#br0" timeOffset="126803.7648">14544 14565 460 0,'0'0'273'0,"0"0"-188"0,0 0 65 15,0 0-54-15,0 0-57 16,0 0 24-16,30 26-39 16,-30-2 0-16,0 1-2 15,-10-3-20-15,1-5 6 16,3-5-8-16,6-4-12 16,0-8-86-16,11 0-193 15,14-12-138-15</inkml:trace>
  <inkml:trace contextRef="#ctx0" brushRef="#br0" timeOffset="127075.431">14758 14551 641 0,'0'0'140'0,"0"0"10"0,0 0-26 16,0 0-45-16,-90 38 13 16,71-12-67-16,7 2 3 15,6-1-21-15,6-4 3 16,0-4-10-16,20-5 0 15,6-7-75-15,5-7-187 16,3 0-249-16</inkml:trace>
  <inkml:trace contextRef="#ctx0" brushRef="#br0" timeOffset="127085.3712">14952 14612 298 0,'0'0'464'0,"0"0"-376"16,0 0-17-16,0 0 34 15,-31 86-57-15,26-64-38 16,2-1 0-16,1-2-9 16,2-5-1-16,0-8-311 15</inkml:trace>
  <inkml:trace contextRef="#ctx0" brushRef="#br0" timeOffset="127551.1286">15193 14545 688 0,'0'0'128'15,"0"0"-61"-15,0 0 53 0,-50 73-12 16,50-54-85-16,7-5-10 16,14-6 0-16,5-8 0 15,0 0-12-15,3-9-1 16,-1-13 8-16,-1-5 2 15,-5 4-7-15,-1-1-3 16,-6 6 0-16,-5 4 15 16,-3 4 27-16,-6 7-3 15,-1 3-18-15,0 0-17 16,0 16 7-16,0 9-11 16,-9 6 1-16,-2 3 17 15,0-4-18-15,-1 1 0 16,-2-6 4-16,5-6-1 15,2-6-3-15,4-6 0 0,1-6-4 16,2-1 17-16,0 0-13 16,9-7 5-16,14-10 4 15,5-9-18-15,5 0 2 16,3-1-26-16,-1-3-70 16,1-5-233-16,-4 2-347 15</inkml:trace>
  <inkml:trace contextRef="#ctx0" brushRef="#br0" timeOffset="127805.991">15726 14287 718 0,'0'0'253'16,"0"0"-238"-16,0 0 69 15,81 51-4-15,-56-23-6 16,-1 6-32-16,-2 8-25 15,-8 6 65-15,-8 2-78 16,-6-1 16-16,-3-2-19 16,-20-4 11-16,-1-4-14 15,-6-3 2-15,-1-7-159 16,3-10-341-16</inkml:trace>
  <inkml:trace contextRef="#ctx0" brushRef="#br0" timeOffset="128474.7614">16254 14457 376 0,'0'0'197'16,"0"0"-103"-16,0 0 16 15,0 0-3-15,0 0-37 16,0 0 31-16,-19-52-30 16,11 47-48-16,-1 2 30 15,1 0-10-15,3 2-18 16,2 1 20-16,3 0-44 16,-3 0 12-16,0 0-13 15,-5 12 4-15,-2 8 7 16,3 6-11-16,1 2 12 15,1 0 31-15,5-1-35 16,0-4 0-16,0-8-8 16,3-6 0-16,6-7 9 0,3-2-1 15,4-1-3-15,5-19 16 16,1-6-11-16,0-5-10 16,-3-5 0-16,-4 1 1 15,-3-2 2-15,-5 4-3 16,-1 2 0-16,-4 8-2 15,1 5 13-15,-3 10-11 16,0 6 0-16,0 2-8 16,0 1 0-16,0 20 7 15,0 10 1-15,-5 5 4 16,2-2 10-16,2 5-15 16,1-3 1-16,0-2 0 0,1-2-13 15,14-5-1 1,5-9-159-16,8-14-271 0</inkml:trace>
  <inkml:trace contextRef="#ctx0" brushRef="#br0" timeOffset="128937.1398">16658 14411 801 0,'0'0'135'15,"0"0"-23"-15,0 0-21 16,0 0 23-16,0 0-83 15,-39 72 11-15,39-49-19 16,13-3-19-16,7-3 16 16,6-7-13-16,2-6-6 15,9-4 15-15,-1 0-16 0,-1-17 0 16,-4-6 0-16,-6-2 16 16,-4-1-9-16,-7 1-7 15,-4 2 0-15,-6 8 4 16,-2 5 4-16,-1 8 11 15,-1 2-7-15,0 6-9 16,0 19-3-16,-10 11 0 16,-4 6 1-16,-2 3 4 15,-5 2 2-15,-4-2-7 16,-2-3 0-16,-4-1 1 16,1-4-2-16,3-11 2 15,9-5 0-15,6-11 2 0,8-8-1 16,4-2 4-16,1-16-1 15,24-11-3-15,16-9-4 16,11 0 2-16,8 0 0 16,5 4-2-16,-4 3 2 15,-4 8-24-15,-12 8-51 16,-16 4-118-16,-18 2-232 16</inkml:trace>
  <inkml:trace contextRef="#ctx0" brushRef="#br0" timeOffset="132981.0242">10872 7210 231 0,'0'0'118'0,"0"0"-20"0,0 0-25 16,0 0 32-16,0 0 6 16,0 0-44-16,0 0-10 15,0 0-2-15,0 0-37 16,0 2 5-16,0 2-23 15,0 4 0-15,0 3 6 16,11 0-4-16,2-3 7 16,8-2 4-16,7-3 4 15,7-3-6-15,4 0-8 0,2-6-1 16,1-8 3 0,0 0-4-16,-8 1 0 0,-1 0 3 15,-6 5 5-15,-5 1-18 16,1 0 6-16,-4 0-21 15,-1-2 23-15,1-2-27 16,-3-3 25-16,3-6-2 16,-3-1-4-16,-1-6 6 15,1 0-1-15,-4-1-1 16,1 2-4-16,-2 5 9 16,1-1 0-16,3 5 0 15,2-2 0-15,6 2 0 0,8 0 0 16,9-5 5-1,11-2-17-15,5-5 13 0,2 3-1 16,-3-4 0-16,-6 6-2 16,-6 3-32-16,-8 5 10 15,-5 3 24-15,-7 5-11 16,-1-1 14-16,-3 3-3 16,2-1 0-16,-1-2 7 15,8-4-11-15,1-4 4 16,6 0 0-16,3-2-8 15,1 0 8-15,-2 2 0 16,1 0 0-16,-4 5-15 0,-1 0 10 16,-11 4 2-1,-4 3 3-15,-9 2-7 16,-4 2 7-16,-4-1 0 0,2 0 3 16,4-2 1-16,2-3-4 15,4-2 0-15,6-5 3 16,9-6-10-16,8-1 13 15,8-4-6-15,-2 1 0 16,-3 2-1-16,-4 2-5 16,-5-1-19-16,-4 4 13 15,0-3 8-15,-3 1-34 16,-2-1 38-16,2-2-2 16,1 2 4-16,-1 0-3 0,0 4 1 15,-7 3 0 1,-3 4-3-16,-4 3 1 0,-3 1 2 15,-2 4 31-15,-3-2-14 16,1 1 41-16,-2-1-14 16,1-2-20-16,1 0 3 15,3-2-13-15,0-3-9 16,4-4 1-16,6-3 8 16,1-3-13-16,6-3-1 15,5-2 4-15,5-2-2 16,-2 3-2-16,-1 5 0 15,-6 6-7-15,-5 2 9 0,-6 1-2 16,1-2 0 0,-2 0 15-16,0 0-19 0,0-5 4 15,-1-1 0-15,2 0-3 16,2-3 10-16,6-2-7 16,6-5 0-16,2 0 8 15,3-3-9-15,1-2 1 16,4 0 0-16,-4 4-16 15,0-2 16-15,-2 1 0 16,-1-1 0-16,-5 4 3 16,-7 3-3-16,-4 3 0 15,-5 1 2-15,-2 4-12 16,-2 1 12-16,1 2-2 16,3 2 3-16,1-4 6 15,4 3-18-15,4-4 8 0,5 1 1 16,5-2-6-16,5-1 11 15,5-2-5-15,0 1 0 16,1 1 0-16,-5 1 0 16,-7 2-6-16,0-2 6 15,-5 3-4-15,-1-1 6 16,-2 3-2-16,-7 2 0 16,-1 0 4-16,-1 1-7 15,-3-2 3-15,4 0 0 16,-1-1-2-16,4 1 5 15,2 0-3-15,2 2 0 16,1 1 3-16,0 1-4 0,-1 0 1 16,3 2 0-16,-2-3-7 15,2 2 7-15,-4-2 0 16,7-1 0-16,2-3 10 16,2 2-13-16,-2 2 3 15,-9 2 0-15,-2 2-7 16,-7 0 9-16,-1 1-2 15,-1 2 0-15,0 1 3 16,-1 0-8-16,-1 0 4 16,1 0-8-16,-1 0-2 15,3 0 11-15,4 0 0 16,2 0 1-16,5 0 7 16,-2 0-8-16,7 0 0 0,-4 0 0 15,0 0-4 1,3-3 8-16,-2 1-4 0,4 2 0 15,-1 0 2-15,-5 0-8 16,2 0 6-16,1 0 0 16,2 3-1-16,3 1 1 15,-3 2 0-15,-1 3-3 16,-6-5 4-16,0 4-5 16,0 0 4-16,0 3 0 15,-2 1-15-15,1 2 15 16,-1 2 0-16,-2 1 0 15,-1-1 9-15,-1 1-11 0,0 0 2 16,3 2 0 0,0 2-5-16,3-2 8 0,-1 3-3 15,2-2 3-15,1 0 5 16,3 2-8-16,1-1 0 16,4 0 0-16,2 2-4 15,-1-1 4-15,1-1 0 16,0 4 4-16,-4-3-4 15,0 4 0-15,1-1 0 16,2 1 1-16,-1 0-1 16,-1-1 2-16,2 3-2 15,-1-3 0-15,3-1 10 16,2 0-16-16,1 0 6 16,5 0 0-16,3 1 5 15,-2-1-4-15,0 2-1 0,-2 3 0 16,-1 4 3-1,-1 3-3-15,-3 2 0 0,0 1 5 16,-1 2-13-16,3 0 8 16,1-4 0-16,-2 0 0 15,3 0 4-15,-3-2-4 16,-1 1 0-16,3 0 0 16,0 2-3-16,1-1 2 15,1 1 1-15,-4-3 4 16,0 0-1-16,-1 1-3 15,1-5 0-15,2-1 2 16,2 1-6-16,3-3 4 0,-2 1 0 16,-2 3-3-16,-1-3 12 15,-3 1-11-15,0 1 2 16,-3-1-2-16,-2 4-2 16,-2-3 4-16,0 2 0 15,0-2-2-15,0 0 4 16,1-3-2-16,2 2 0 15,-1 1 2-15,-1 2-2 16,-2 1 0-16,1 2 0 16,1 0-4-16,1-1 7 15,0 0-3-15,2 1 0 16,0-5 5-16,-1 3-9 16,1 0 4-16,2 2 0 15,-1 1-3-15,1-2 5 16,-1-1-2-16,-1 2 18 0,0 1-7 15,1 0 8-15,3-1 11 16,1 3-17-16,4-3 21 16,-2 0-17-16,-1 2-4 15,1-4-4-15,-4 2-2 16,0-2 13-16,1 0-10 16,0 0 3-16,4-4 5 15,3 1-13-15,-2-2-4 16,6 0 4-16,0 0 4 15,-1 1-10-15,0 3 1 16,-3 3 0-16,0 1 0 16,-4 0 1-16,1-1-1 0,-1 0 4 15,-2-3 6-15,4-4-14 16,-3 0 4-16,-2-4 0 16,2-1-1-16,-4-2 5 15,-1 0-4-15,-4 1 1 16,-3 0 2-16,-1 1-4 15,-4-1 1-15,3 0 0 16,-4-1-6-16,1-1 10 16,2 2-4-16,-5 0 4 15,1-3-2-15,1 4-2 16,-2-4 0-16,4 2 0 0,-2-3-7 16,3 1 9-1,-1-2-2-15,0 1 2 0,2-2 8 16,1 2-10-16,1 0 0 15,-1-2 0-15,0 0-3 16,4 0 4-16,-4 1-1 16,2 3 0-16,0 1 13 15,2 3-22-15,4 0 9 16,3 0 0-16,2-2-7 16,2 2 14-16,1-2-7 15,2 0 0-15,-4-4 15 16,1 0-27-16,-4-3 12 15,0 1 0-15,-1-3 6 16,-2-2-6-16,-1-4 2 0,-2 0-2 16,-2-4 3-16,-3-2-5 15,-3 0 2-15,-6-1 0 16,-4 3 4-16,-2-1-4 16,-5 4 0-16,0 3-11 15,0 4-77-15,0 1-55 16,-3-3-176-16</inkml:trace>
  <inkml:trace contextRef="#ctx0" brushRef="#br0" timeOffset="135796.0417">12283 13445 494 0,'266'-32'0'0,"7"-14"-2"15,4-14-84-15,-1-15 78 0,2-11 8 16,-1-14 6-16,-8-10-6 16,-8-19-57-16,-23-10-84 15</inkml:trace>
  <inkml:trace contextRef="#ctx0" brushRef="#br0" timeOffset="138053.0244">892 1241 837 0,'0'0'27'0,"-80"3"-5"16,41 16-8-16,-7 7 14 15,-2 8-5-15,-3 13 36 0,2 11-29 16,2 14-22-16,9 12 19 16,2 15-23-16,8 14-2 15,4 13-1-15,12 11 8 16,11 2 1-16,1 1-10 15,28 0-11-15,18-8 9 16,17-7 2-16,9-7 5 16,14-13-5-16,20-8 3 15,14-11 5-15,27-11-8 16,29-16-11-16,25-9-68 16,20-11-71-16,13-14-54 15,12-14-160-15</inkml:trace>
  <inkml:trace contextRef="#ctx0" brushRef="#br0" timeOffset="139124.0062">13232 1553 672 0,'0'0'53'0,"0"0"2"16,0 0-43-16,0 0-2 15,0 0 18-15,103 20 28 0,-60 15 1 16,5 13-11-16,1 9 8 15,2 12-25-15,-5 9 16 16,-10 8 15-16,-10 5-40 16,-12 5 18-16,-9 3-23 15,-5 5-4-15,-9 3 1 16,-21 1-10-16,-12-5 0 16,-16-5-2-16,-18-8 18 15,-17-6-20-15,-21-5 2 16,-18-3 0-16,-16-5-1 15,-23-4-53-15,-20-14-287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7:12:57.05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18648 4817 369 0,'0'0'254'0,"0"0"-238"15,0 0 11-15,-101 58 17 16,84-41 3-16,7-1 22 15,2-4-53-15,8 2 44 16,0-1-3-16,2 1-37 16,17 1 21-16,3 5 3 0,4 4-27 15,-4 4 33-15,-4 5-47 16,-10 5 12-16,-8 1 14 16,0-1-26-16,-8-2 15 15,-11-4-15-15,-1-5 2 16,4-7 3-16,5-6-6 15,5-7-2-15,4-5 0 16,2-2-5-16,0-2-11 16,10-13-74-16,11-6-56 15,9 1 89-15,5 1 2 0,0 5 46 16,-5 4 4 0,-2 2 10-16,-8 3 4 0,-3 1-5 15,-2 1-3-15,0 0 32 16,-3-3-14-16,3 1 1 15,-1-6 4-15,3-2-17 16,3-4 1-16,-1-3-8 16,2-3 0-16,-4-4 8 15,-1-2-8-15,-3-4 0 16,-1-1 7-16,-3 1-5 16,-1 4-2-16,-4 2 23 15,1 8-10-15,-3 2 17 16,0 7 9-16,-1 1-24 15,-1 5 5-15,0 1-19 16,0 3 31-16,0 0-18 0,0 0-10 16,-1 4-5-16,-11 14 4 15,-1 5 7-15,-1 4-10 16,1 2 8-16,-2 4-8 16,0 1 0-16,3 0 7 15,1-2-2-15,7 0-5 16,4-1 0-16,0-3-1 15,4-3 15-15,16-3-26 16,1-3 12-16,4-6 0 16,4-4-6-16,1-6 6 15,1-3 0-15,0 0 13 16,-1-3-3-16,0-11-10 0,-3-2 2 16,-2-3-2-1,-3-1 13-15,-4 1-13 0,-1-1 0 16,-5 2 3-16,-1-1 9 15,-5 5-14-15,-3-2 2 16,-1 5 0-16,-2 3-6 16,0 4 14-16,0 1-8 15,0 1 3-15,-6 2 8 16,-2 0-11-16,0 0 0 16,-1 0 1-16,1 12-2 15,-2 3-5-15,5 2 6 16,-1 2 11-16,2 2-2 15,1 1-9-15,3 0 0 16,0-2 3-16,0-1-11 16,0-2 8-16,8-5 0 0,6-2-3 15,0-4 3-15,2-5 0 16,3-1 1-16,4 0 1 16,0-1-4-16,3-8 2 15,-5-2 0-15,-2 1 2 16,-4 1 5-16,-2 1-8 15,-3 3 1-15,-4-2-120 16,-5-1-145-16,-1 0-470 16</inkml:trace>
  <inkml:trace contextRef="#ctx0" brushRef="#br0" timeOffset="1243.3602">19519 5228 404 0,'0'0'276'0,"0"0"-193"0,0 0 29 16,0 0-38-16,40-79-9 15,-12 56-17-15,7-1-20 16,-1 0-3-16,2 2-8 16,-4 0-5-16,-9 5-7 15,-5 5-5-15,-9 3 2 16,-4 5 11-16,-5 1-2 16,0 3 25-16,0 0 6 15,-3 0-41-15,-16 0 1 16,-3 9-2-16,-5 6 0 15,-1 6 6-15,-2-2-6 16,3 6 0-16,1-1 5 0,8 2-5 16,6 0-2-1,4-1 0-15,6 0 4 0,2-5-7 16,0-2 9-16,19-3-4 16,2-5 0-16,9-3-1 15,-1-4 1-15,4-3 1 16,2 0 3-16,-2-8 9 15,1-7-13-15,-3-1 0 16,-3-2 0-16,-2-3 3 16,-6 1 7-16,-3 1-10 15,-4 0-3-15,-4 4 3 16,-4 4 0-16,-2 5 1 0,-3 6-4 16,0 0-11-16,-3 7 14 15,-11 13 0-15,-4 7 9 16,8-2 9-16,2 0-16 15,8-3 0-15,0-5 7 16,6-2-5-16,18-6-4 16,5-6 6-16,12-3-6 15,4-3-74-15,4-21-394 16</inkml:trace>
  <inkml:trace contextRef="#ctx0" brushRef="#br0" timeOffset="1952.2681">20484 5061 819 0,'0'0'60'0,"0"0"-34"15,0 0-4-15,0 0 43 16,0 0 10-16,0 0-54 15,-48 80 5-15,56-69-21 16,4-5 3-16,4-6-5 16,5 0 12-16,3-4-16 15,3-16 2-15,0-10-1 0,-7 4 5 16,-7-3-5 0,-10 3 0-16,-3 3-4 0,-2 2 11 15,-12 8-7-15,1 4 0 16,4 8 5-16,0 1 14 15,3 0-18-15,-1 5-1 16,2 8 0-16,5-1 4 16,0-2-1-16,0 0-3 15,11-4-8-15,8-6 2 16,10 0 3-16,3 0 3 16,1-14 4-16,-3-3 13 15,-6 2-18-15,-6 2 1 16,-6 2 0-16,-6 6 5 15,-5 2 8-15,-1 3 11 16,0 0 3-16,0 0-9 0,-10 19-15 16,-8 7-3-16,-2 8 4 15,0 6-3-15,2 3 5 16,6 4-5-16,3-2-1 16,6-1 10-16,3-5-13 15,0-10 3-15,14-4-3 16,9-11 1-16,2-12 2 15,5-2-21-15,-2-9 5 16,-4-12-25-16,-4-2 30 16,-10-4 3-16,-8 4-1 15,-2 1 6-15,-6 5 1 16,-14 9 2-16,-1 7-19 0,1 1 14 16,5 0-64-1,3 3-169-15,9 0-324 0</inkml:trace>
  <inkml:trace contextRef="#ctx0" brushRef="#br0" timeOffset="2764.2742">21381 5087 154 0,'0'0'532'0,"0"0"-487"16,0 0 53-16,0 0 92 15,0 0-26-15,0 0-87 16,92-61-33-16,-62 31-12 15,-2 0-24-15,-7 0 9 16,-4 2-14-16,-10 4 4 16,-7 7-14-16,0 5 5 15,0 5-8-15,-15 7 7 0,-2 0-3 16,0 22 6-16,0 7 0 16,4 4 11-16,6-1-24 15,7-1 19-15,0-4-6 16,10-7 0-16,15-8-1 15,5-7 1-15,4-5 0 16,5-5 1-16,0-17-13 16,0-10 9-16,-4-6-3 15,-6-1 2-15,-10 0-11 16,-7 2 15-16,-7 1 0 16,-5 8 6-16,0 6-6 15,0 10 2-15,0 5 3 16,0 7 14-16,-2 0-19 15,2 15 0-15,0 11-4 16,-1 10 8-16,1 2 0 0,0 0-4 16,0-3 4-16,0-3 4 15,0-2-2-15,3-9-6 16,0-5 0-16,-2-5 6 16,1-6-7-16,-2-5 1 15,1 0 0-15,5-8 17 16,3-12-17-16,3-8 1 15,2 0-4-15,2 4 3 16,-4 7-19-16,1 10 11 16,-4 7-14-16,-1 0 20 15,2 17-23-15,-3 3 18 16,4 4 4-16,4-5 3 0,0-2 0 16,4-5-2-16,2-8 2 15,0-4-5-15,0 0 13 16,-5-6-8-16,1-6 16 15,-6-1-12-15,0 4-5 16,-2 1 1-16,-4 5 0 16,0 2-13-16,3 1 15 15,-1 0-2-15,4 0 0 16,0 2-7-16,2 1-53 16,-3-3-218-16,-1 0-395 15</inkml:trace>
  <inkml:trace contextRef="#ctx0" brushRef="#br0" timeOffset="2882.0066">21695 4821 144 0,'0'0'484'0,"0"0"-484"15,109 0-79-15,-45-7-419 16</inkml:trace>
  <inkml:trace contextRef="#ctx0" brushRef="#br0" timeOffset="4013.4388">22711 4909 321 0,'0'0'389'15,"0"0"-252"-15,0 0 31 16,0 0-69-16,0 0 3 16,0 0-32-16,-64-32-18 15,64 16-1-15,0-7-41 16,6-4 11-16,12-4-21 15,4 0 4-15,-1-1-8 16,-9 8 18-16,0 5-14 0,-9 7 0 16,-2 7 1-16,-1 3-6 15,0 2 4-15,0 2-11 16,0 9 12-16,-7 6 0 16,4 0 2-16,3-3-5 15,0 0-60-15,0-5-22 16,12-5-199-16,1-4-186 15</inkml:trace>
  <inkml:trace contextRef="#ctx0" brushRef="#br0" timeOffset="4420.0926">22742 4657 707 0,'0'0'99'16,"0"0"59"-16,0 0-40 0,0 0-35 15,0 0-6-15,0 0-26 16,-8-39-18-16,8 39-33 16,0 0 5-16,0 0-5 15,0 0 0-15,0 6 1 16,1 0-10-16,5 1 18 15,0-4-8-15,0 0-1 16,3 0-86-16,-1-3-233 16,-4 0-103-16</inkml:trace>
  <inkml:trace contextRef="#ctx0" brushRef="#br0" timeOffset="5079.2475">22709 4933 767 0,'0'0'138'0,"0"0"-10"16,0 0-70-16,0 0 43 16,35-99-29-16,-16 57-56 15,4-1 7-15,-4 1-21 16,-5 3 0-16,-1 11 26 15,-9 8-27-15,-1 11 14 16,-2 8-15-16,-1 1-13 16,0 10 13-16,0 18-5 15,-5 10 5-15,2 5 1 16,3-6 3-16,0-4-4 0,0-11 2 16,8-10 8-16,5-12-20 15,4-5 11-15,7-24-1 16,6-13 25-16,6-10-23 15,-2 1-2-15,-2 0 3 16,-5 3 7-16,-7 10-8 16,-6 9-2-16,-6 16 0 15,-7 8-11-15,-1 5 8 16,0 18-13-16,0 17 11 16,0 9 10-16,0 5 7 15,0 1-12-15,7 0 0 16,5-5 3-16,6-6-3 15,5-11-4-15,5-13-92 0,2-15-256 16,1 0-193 0</inkml:trace>
  <inkml:trace contextRef="#ctx0" brushRef="#br0" timeOffset="5801.1536">23327 4768 488 0,'0'0'258'0,"0"0"-144"16,0 0 22-16,-82 82-21 15,73-60-36-15,6-3-50 16,3-6-17-16,0-1-6 16,8-8 2-16,12-4-5 15,4 0 0-15,0-18 19 16,3-7-5-16,-5-4-17 16,-6 0 1-16,-8 3-1 0,-8 4-22 15,0 3 18-15,0 5-34 16,-11 6 14-16,-5 5 24 15,2 3-17-15,2 0 17 16,3 5 0-16,4 6 3 16,1 1-21-16,4-1 33 15,0 1-15-15,10-5 0 16,7-4 0-16,8-3 2 16,3 0 0-16,3-11 1 15,1-9 14-15,-1-3-5 16,-2-1-4-16,-6 0 30 15,-2 3-33-15,-7 1 32 16,-1 3-13-16,-6 2-18 0,-3 6 35 16,-4 1-13-1,0 5-17-15,0 3-11 0,-8 0 10 16,-4 0-10-16,-1 3 0 16,2 12 9-16,-1 4-14 15,3 2 5-15,2 3 0 16,3 0 3-16,4-1-3 15,0 1 0-15,0-2-2 16,4-3 5-16,9-4-12 16,2-7 11-16,3-5-2 15,1-3 0-15,0 0 0 16,1-16-12-16,-1-3 5 0,-3-5 7 16,1 2 0-16,-4-2 0 15,0 4 0-15,-1 0 10 16,-3 6-8-16,0 2-2 15,-2 5 0-15,1 4-9 16,-2 2 8-16,0 1 1 16,7 0 0-16,-2 6-12 15,1 6 15-15,1 7-13 16,-4 1 10-16,1 0 0 16,-1 4-5-16,0-7 5 15,0-3 0-15,3-6 1 16,-1-8 2-16,2 0-6 15,6-13-20-15,-1-13-65 16,-3-11-88-16,-7-3-294 0</inkml:trace>
  <inkml:trace contextRef="#ctx0" brushRef="#br0" timeOffset="6035.1656">23816 4450 883 0,'0'0'147'15,"0"0"-113"-15,0 0 21 16,0 0-28-16,0 0-1 16,0 0-20-16,57 47-6 15,-36-33-324-15</inkml:trace>
  <inkml:trace contextRef="#ctx0" brushRef="#br0" timeOffset="7575.1139">18421 6471 572 0,'0'0'240'0,"0"0"-126"16,0 0-46 0,0 0 43-16,0 0 22 0,0 0-119 15,42-43 20-15,-12 21-27 16,4-5-6-16,-1 1 20 15,-3-3-16-15,-5 0-5 16,-7 3 1-16,-6 3 15 16,-6 6-14-16,-5 8-2 15,-1 5 5-15,0 4 4 16,-9 0-9-16,-11 11 0 16,-7 16 0-16,-6 8 8 15,2 9-8-15,1 2 0 16,2 3-1-16,8-2 1 15,7-2 0-15,8-4 1 0,5-7-1 16,0-5 8-16,6-10-8 16,15-6 0-16,7-9-1 15,4-4-1-15,0-3 2 16,-4-16 0-16,-3-2-1 16,-7-1-5-16,-9-5-22 15,-9 2-11-15,0 2-50 16,-12 3 38-16,-9 6-21 15,2 3 27-15,2 7 44 16,8 3-6-16,3 1 7 16,4 0-8-16,2 0 2 15,0 0 3-15,3 0 3 16,17 0 0-16,5 0 24 0,4-4-10 16,0-3 6-16,3-2 21 15,-1-2-37-15,1-3 17 16,-4 0-19-16,-4 0 11 15,-5-1-7-15,-4 0-1 16,-7 3 6-16,-2 3 8 16,-6 1 8-16,0 3-2 15,0 2-7-15,0 3-11 16,-6 0-3-16,-1 0-3 16,0 4-1-16,-2 9 3 15,3 3 1-15,0 0-4 16,1 4 0-16,4 0 3 15,0 0-11-15,1 0 9 0,0-3-1 16,1-1 0-16,10-5 8 16,3-2-11-16,2-6 3 15,1-3 0-15,3 0-1 16,1 0 9-16,-2 0-8 16,-4-9 0-16,-2 1 3 15,-1 2-6-15,-1 0 3 16,-1-2 0-16,-4 2-2 15,-1 0 4-15,-1-1-2 16,2 0 0-16,1 0 7 16,-2-1-9-16,4-1 2 15,-3 4 0-15,1 1-5 0,-4-1 4 16,2 2 1 0,-1 1 2-16,-1-1-2 0,0 3 0 15,-1-2-2-15,-1 2-28 16,1 0 16-16,-1-1-67 15,-1 0-74-15,0-4-118 16</inkml:trace>
  <inkml:trace contextRef="#ctx0" brushRef="#br0" timeOffset="10465.1465">19070 6395 112 0,'0'0'383'0,"0"0"-296"16,0 0-14-16,0 0-18 15,0 0 66-15,0 0-14 16,0 0-35-16,-18 76-17 15,18-52-19-15,0-2 8 16,9-3-16-16,8-4-13 16,-2-3-13-16,4-7 24 15,2-5-16-15,2 0-3 0,3-1 5 16,4-15-11 0,-2-1 14-16,1 0-12 0,-4 0-3 15,-6 3 0-15,-7 2 10 16,-3 2-10-16,-3 0 0 15,-5 1 6-15,-1 3-7 16,0-3 1-16,0 2 0 16,0 0-1-16,5-1 9 15,1-1-9-15,2 1 1 16,3-1-5-16,0 2-1 16,3-1 6-16,-1 4 0 15,-4-2 10-15,-2 2-10 16,2 4 2-16,-3-3-8 15,0 3 16-15,-1 0-16 0,0 0 6 16,1 0-14-16,-1 5 9 16,-1 7 3-16,1 2 2 15,-1 2 6-15,1 4-3 16,-2 2 3-16,0-2-1 16,-3 0 2-16,0-4 3 15,0-2-10-15,0-6 0 16,0-3 11-16,0-4-2 15,0-1-7-15,0 0 3 16,6-12 11-16,3-10-4 16,7-5-12-16,1 2-7 15,3 1 5-15,0 5-27 16,1 9 7-16,-4 4 10 0,-1 5-1 16,-3 1-2-16,-3 0 16 15,-1 0-1-15,3 2 0 16,-2 0-1-16,3-1-1 15,1-1 2-15,2 0 0 16,3 0 6-16,2-7-6 16,-2-4 0-16,0-3-1 15,-1 0-6-15,-3 2 3 16,-4-1-10-16,-2 6-17 16,-5 2 24-16,-4 5 10 15,0 0-10-15,-1 0-6 16,-17 8 12-16,-2 6-1 15,-2 1 2-15,1 4 0 0,5 1 16 16,4 0-14-16,7-2 11 16,5-1-5-16,0 0-2 15,15-5-10-15,6-2 4 16,6-8 0-16,3-2-2 16,1-1 19-16,1-16-15 15,-4-3-2-15,2-4 10 16,-5-3-7-16,-1 0-3 15,-3-4 0-15,-3 0 15 16,-5-1-8-16,-3-2 20 16,-6 2 7-16,-4-2-24 15,0 1 26-15,0 4-16 0,0 9-7 16,0 6 18 0,0 8-5-16,0 6 4 0,0 0-22 15,0 0-8-15,0 8-1 16,0 12-4-16,-1 9 5 15,-2 3 28-15,-1-1-28 16,2-3 5-16,2-3 5 16,0-2 6-16,0-7-15 15,10-2-1-15,12-7 2 16,2-6-1-16,10-1 2 16,5-6-3-16,1-15 8 15,-2-1-1-15,-10 3-7 16,-9 6 0-16,-8 5 3 15,-7 4-11-15,-4 2 8 0,0 2 0 16,0 0-1-16,0 6-5 16,-12 15 0-16,-4 6 6 15,2 3 0-15,5 1-3 16,5-1 13-16,4-6-9 16,0-2-1-16,4-7-3 15,14-5 1-15,2-5 2 16,2-5 0-16,-1 0 2 15,3-10-1-15,-2-5-1 16,-3-2 2-16,-5 3 9 16,-7 1-14-16,-3 6 3 15,-3-2-4-15,-1 2-2 16,0 1 1-16,0 1 5 0,0 2 3 16,-5 0-2-1,1 2-1-15,4 1 0 0,-2 0-4 16,2 0-6-16,0 0 4 15,0 0-7-15,-3 1 11 16,-2 10-28-16,0 4 27 16,-2 2 3-16,1 0-3 15,1-2-9-15,4-4 12 16,-1-3-26-16,2-1 25 16,0-7-27-16,0 0 18 15,0 0-5-15,6-2 10 16,7-10-8-16,2-1-13 15,-3-1-5-15,2 2 0 0,-4 0-18 16,0 0 9-16,-4 5 19 16,-2 4 21-16,-1 0-11 15,-3 3 11-15,3 0-10 16,1 5 10-16,6 10 1 16,5-1 32-16,7 1 20 15,5-4-45-15,5-5 29 16,2-2-28-16,-1-4 3 15,-2 0-23-15,-4-10 11 16,-12-8-129-16,-6-7-254 16</inkml:trace>
  <inkml:trace contextRef="#ctx0" brushRef="#br0" timeOffset="10598.8722">20345 6131 755 0,'0'0'84'0,"0"0"-84"16,0 0-63-16,83 18-148 16</inkml:trace>
  <inkml:trace contextRef="#ctx0" brushRef="#br0" timeOffset="11439.4071">21536 6113 70 0,'0'0'716'16,"0"0"-634"-16,0 0 14 15,-84 44 0-15,72-22-8 16,11-2-9-16,1-4-77 16,7-4 13-16,17-5-15 15,4-7 6-15,2 0 4 16,0-7-5-16,-6-13 0 15,-8 1-2-15,-8-3-3 0,-5 4-6 16,-3 1-23-16,0 2 2 16,-6 5 20-16,-3 5 0 15,-3 5 7-15,4 0-2 16,3 5 1-16,0 9-7 16,3 3 6-16,2 0 2 15,0 0-4-15,3-3 8 16,13-4-2-16,6-5-2 15,2-5 0-15,2 0 0 16,1-9 13-16,2-11-12 16,-3-9 21-16,4-2-19 15,-4-4 4-15,-4 0 2 16,-4-2-3-16,-6 1 1 16,-6 5 22-16,-4 6-11 0,-2 10 15 15,0 6-4-15,0 7-12 16,-2 2-5-16,-11 17-5 15,-4 16-7-15,-1 6 0 16,2 7 18-16,4-2-13 16,4 0-5-16,7-4 0 15,1-4 3-15,0-5-1 16,19-6 6-16,7-8-8 16,1-9-15-16,3-8-61 15,-2-5-150-15,-9-21-313 16</inkml:trace>
  <inkml:trace contextRef="#ctx0" brushRef="#br0" timeOffset="11564.2774">21862 6096 736 0,'0'0'121'15,"0"0"-115"-15,0 0 1 16,0 0-7-16,0 0-8 16,0 0-90-16,0 0-225 15</inkml:trace>
  <inkml:trace contextRef="#ctx0" brushRef="#br0" timeOffset="11927.2472">22725 5900 644 0,'0'0'98'16,"0"0"2"-16,0 0 52 15,0 0-33-15,0 0-8 16,0 0-62-16,-68-12 5 16,54 39-37-16,3 4 4 15,7 1 13-15,4-7-33 16,0-7 7-16,0-6-8 0,19-11 11 15,5-1-11-15,6-13 1 16,-2-16 5-16,-3-5 6 16,-7-4-12-16,-9 4 1 15,-6 7-9-15,-3 7 3 16,0 6 1-16,-3 12 0 16,-6 2 1-16,-4 12-4 15,2 14 6-15,4 7 1 16,7 2-2-16,0-3 5 15,16-1-8-15,16-7-52 16,11-11-100-16,5-8-177 16</inkml:trace>
  <inkml:trace contextRef="#ctx0" brushRef="#br0" timeOffset="12511.1902">23127 5668 708 0,'0'0'203'16,"0"0"-179"-16,0 0 10 16,0 0 79-16,0 0-38 15,0 0 7-15,70 65-31 16,-56-30-28-16,2 6 20 15,-7 3-27-15,-4 0-5 0,1-5 33 16,-5-8-41-16,1-10 9 16,-2-9-10-16,0-9 9 15,0-3-11-15,0-15 14 16,0-19-10-16,-3-9 5 16,-8-6-9-16,-4 0 0 15,2 1 0-15,-1-4 0 16,1 2-3-16,5 2-6 15,4 4-1-15,4 7 1 16,0 11 4-16,1 7 1 16,15 6-15-16,1 7 13 15,4 6 6-15,-1 0 0 16,-1 11 1-16,-4 14-4 0,-5 7-2 16,-8 6 5-1,-2 3 0-15,-10-1 2 0,-9-4-2 16,2-8 0-16,8-8 3 15,4-4-13-15,5-11-118 16,0-5-222-16,6-2-181 16</inkml:trace>
  <inkml:trace contextRef="#ctx0" brushRef="#br0" timeOffset="13323.2987">23384 5765 750 0,'0'0'177'16,"0"0"-67"-16,0 0 13 0,0 0-11 15,0 0-37-15,0 0-39 16,70 31 32-16,-40-45-47 16,3-3-8-16,0-5-13 15,-5 0 9-15,-4 0-4 16,-11 2-5-16,-6 1 0 16,-7 0-9-16,0 5 9 15,0 4 0-15,-7 3 0 16,1 4-9-16,0 3 5 15,-1 3 4-15,-1 14 0 16,-1 5-5-16,5 3 6 16,4-2-1-16,0 1 0 15,1-7 18-15,16 0-30 16,2-5 12-16,2-5 0 16,4-7 3-16,-3 0-3 0,3-11-23 15,-2-7 11-15,-2-3-13 16,-3-1 19-16,-4 5-3 15,-7 2 9-15,-2 4-1 16,-1 3 8-16,0 3-7 16,-2 5 0-16,-1 0-1 15,-1 0-9-15,2 0 3 16,-1 0-13-16,1 0 13 16,-2 8 1-16,1 4 6 15,-1 1-6-15,5 4 12 16,-2 2-9-16,0-1 3 15,1 1 0-15,0-5 1 0,3-5-1 16,0-5 0-16,3-4-4 16,7 0 15-16,0-11-11 15,3-7 0-15,1-2 2 16,-1 0-5-16,1 1 7 16,-7 2-4-16,-3 4 7 15,-5 5 1-15,-6 4-16 16,0 4 6-16,0 0-6 15,-11 12-9-15,-5 6 30 16,-3 5-13-16,8 2 0 16,4 1 6-16,7 0-6 15,0-4 0-15,4-5 4 16,22-7 0-16,6-10-4 0,9 0 0 16,8-12-5-1,-2-15-13-15,-3-2 8 0,-8-5-28 16,-11 0 22-16,-7 3 11 15,-12 6 5-15,-5 9 0 16,-1 11 17-16,0 5-16 16,0 6 8-16,-6 16-8 15,-1 3 0-15,4 0 42 16,3-3-32-16,0-4 27 16,12-4-13-16,7-6-25 15,5-1 24-15,0-7-8 16,0 0-1-16,-6 0-15 15,-2 0-7-15,-8 0-120 0,-8 0-287 16</inkml:trace>
  <inkml:trace contextRef="#ctx0" brushRef="#br0" timeOffset="14769.6628">19771 7098 340 0,'0'0'205'0,"0"0"-99"16,0 0-36-16,0 0 72 16,0 0-4-16,0 0-45 15,-19-21-15-15,19 12-40 16,3 0-1-16,12 1-11 16,4-1-24-16,7 2 29 0,2 3-25 15,0 4 0-15,-1 0 5 16,3 0-5-16,-3 9 6 15,-4 15-12-15,-8 2-4 16,-5 7-2-16,-10 4 6 16,0-1 0-16,-16 3 1 15,-9-6 8-15,-3-5-9 16,4-3 1-16,9-11 9 16,7-7-10-16,7-7 0 15,1 0-17-15,12-21-51 16,18-9-162-16,10-4-42 0,3 1-47 15</inkml:trace>
  <inkml:trace contextRef="#ctx0" brushRef="#br0" timeOffset="15130.1922">20174 7141 270 0,'0'0'200'15,"0"0"-14"-15,0 0 44 16,0 0-81-16,0 0-19 16,0 0-44-16,5-51-59 15,-12 46 53-15,1 1-51 16,-4 4-10-16,-2 0 6 15,-3 5-17-15,-1 15 1 16,-3 3-7-16,4 5 0 16,7 3 19-16,5-1-17 15,3-2-4-15,6-3 15 16,18-4-1-16,7-5-18 16,11-5 4-16,1-6 0 0,0-4-2 15,-4-1 2-15,-6 0-37 16,-12 0-26-16,-6 0-54 15,-13 0-104-15,-2 0-246 16</inkml:trace>
  <inkml:trace contextRef="#ctx0" brushRef="#br0" timeOffset="21600.3925">10207 16889 101 0,'0'0'385'0,"0"0"-332"0,0 0-16 16,-89-8 26-16,66 8 10 15,3 0-13-15,3 0-3 16,1 0-15-16,1 0-21 16,-3 0-3-16,1 5 25 15,-2 6-27-15,-2 4-6 16,0 3 12-16,-3 3-20 15,-1 5 16-15,4 3-10 16,2 4 6-16,1 5 17 16,3 8-25-16,3 2 13 0,3 3-5 15,4-1-11-15,1-6 9 16,4 3-10-16,0-4 2 16,4 0 7-16,9-3-6 15,4 2 5-15,3 0-10 16,5 0 6-16,2-3 1 15,3-8-4-15,4-1 2 16,4-8-6-16,3-3 8 16,4-6-7-16,7-6 3 15,3-3-2-15,3-3 4 16,2-1-2-16,-2 0-3 16,-2-5 0-16,2-10 0 15,-2-3 4-15,0-5-8 0,-3-6 3 16,-6-5-25-16,-7-3-11 15,-9-2 19-15,-8-2 18 16,-7-1 0-16,-6 0 0 16,-7 2-1-16,-3 1 17 15,0 0-13-15,0 3 8 16,-3-5-5-16,-7-1 17 16,-2 2-18-16,-1-2 10 15,-3 4-2-15,0 4-13 16,-7 5 24-16,1 0-2 15,-8 5 1-15,-6 2-1 16,-5 2 4-16,-4 3-20 0,-4 5 16 16,1 2-17-16,1 5 9 15,1 2-14-15,2 3 1 16,0 0-9-16,3 0 11 16,1 4-3-16,4 7 6 15,3 2-1-15,5 2-8 16,4 4 3-16,5 2 0 15,5-1-7-15,5 1 7 16,6 4-1-16,3 4-42 16,0 3-107-16,0 1-104 15,9-2-250-15</inkml:trace>
  <inkml:trace contextRef="#ctx0" brushRef="#br0" timeOffset="29270.8762">18824 5763 232 0,'0'0'50'16,"0"0"-11"-16,80-11-3 16,-48 4 41-16,9 0-33 15,8 1 2-15,7-2 39 16,11-3-36-16,11-3-4 15,7-2-29-15,6-4-1 16,0 1 0-16,-2-2-11 16,-10 1-2-16,-10 5-2 15,-17 5-18-15,-22 6-59 0,-21 4-98 16,-9 0-219 0</inkml:trace>
  <inkml:trace contextRef="#ctx0" brushRef="#br0" timeOffset="29526.1819">18750 5813 545 0,'0'0'10'0,"0"0"9"16,0 0 30-1,0 0 28-15,0 0 16 0,92-47-59 16,-56 39 0-16,8 0 32 16,6 1-26-16,7-1-22 15,5-3-16-15,9-1 12 16,9-4-5-16,2 0-7 16,-2 2-4-16,-8 2-61 15,-16 2-117-15,-15 2-8 16,-19 1-248-16</inkml:trace>
  <inkml:trace contextRef="#ctx0" brushRef="#br0" timeOffset="49028.3145">671 2194 546 0,'0'0'15'16,"0"0"-15"-16,0 0 0 0,0 0 15 16,0 0-11-16,-8 75 24 15,16-53 17-15,3 0-32 16,8 1 39-16,-1-1-36 16,3 0 21-16,3-2 13 15,0-1-44-15,3 0 9 16,0-1 9-16,1 1-19 15,3-2 26-15,2 3-23 16,3-2 2-16,1 0 1 16,5 1 0-16,1-4 10 15,5 1 6-15,4-4-25 16,6 1 18-16,3-2-20 0,3-5 6 16,2 0-2-16,-1 2-1 15,3-2-3-15,5-3 0 16,6 2 18-16,0-2-21 15,3 1 3-15,-9-2 0 16,-1 1 0-16,-5 1 6 16,0-3-6-16,-4 2 4 15,-1-3 5-15,-3 1-18 16,1 2 7-16,3 2 2 16,3 2 7-16,5-1-5 15,0 0-2-15,5-1 0 16,-2 0 7-16,1-1-7 15,4-1 0-15,0-1-3 0,3 1-4 16,-3-3 7-16,3 0 0 16,0 0 5-16,0-5 5 15,-4-2-1-15,2-1-9 16,1 2 2-16,3-2-7 16,5 1 8-16,-1 2-3 15,3 1 0-15,0-2 7 16,-2 1-10-16,-1 1 3 15,-1-1 0-15,-2 0-7 16,-3-3 17-16,-3-1-10 16,1 1 4-16,-4 0 3 15,-1-1-7-15,3 2 0 0,7 0 3 16,1-1-19-16,4 1 27 16,-2-3-11-16,0-1 0 15,-3 2 7-15,3 2-18 16,1 0 11-16,-4 1 0 15,-1-1-3-15,-2 2 10 16,-3-2-7-16,1 4 0 16,-3 0 13-16,0 3-15 15,8 0 2-15,3 0 0 16,4 0-10-16,2 0 17 16,5 0-7-16,3 0 0 15,2 0 1-15,-1 0-1 16,1-2 0-16,-4-1 0 15,3-1 11-15,1-3-11 0,-1 2 0 16,6 1 2-16,-1-4 8 16,2 3-10-16,-2-1 0 15,3-3 4-15,-1 4-2 16,-5-1 1-16,-1 1-3 16,-4 0 0-16,-1 1 9 15,-1 3-4-15,5 0-5 16,-1 1 0-16,-1-2-14 15,5 0 21-15,-3-1-7 16,4-4 1-16,-1 4 1 16,0-1-2-16,0-1 0 0,-3 3 4 15,-3-1-2 1,0 0 0-16,1 0 0 0,-1 0-4 16,0 0 12-16,-2 1-13 15,3 2 3-15,-2-3 0 16,0 0-3-16,1 1 1 15,-6 0 2-15,1 0 0 16,-4-2 6-16,-1 3-6 16,-3-2 0-16,4 1 12 15,2-1-10-15,4-1-2 16,0-1-1-16,2-2-3 16,-6 0 4-16,3-3 0 15,-8 3-1-15,-3-1 10 16,-2 2-10-16,-5 0 1 15,-2 1 0-15,-2 3-1 0,-3 0 14 16,0 1-10-16,1 1-3 16,3-1 3-16,-1 1-3 15,2-2 3-15,-3 1-2 16,0-2 15-16,1 1-11 16,0-1 6-16,-2-2 0 15,-2 2-7-15,0 0 9 16,-3 0-11-16,-2 0 0 15,0-2 15-15,-1 1-11 16,-1 0-6-16,-5 0 1 16,-2-1 10-16,-5 1-11 15,-8 0 0-15,-1 0 4 0,-3 0-9 16,-3 1 8-16,-6 0-3 16,-5 1 0-16,-4 1 9 15,-9 1-12-15,-5 0 3 16,-2 0 0-16,-1 0-13 15,-4 0 9-15,3 0 4 16,-2 0-1-16,1 0-1 16,-1 0 2-16,1 1 0 15,-1 7-20-15,-1 3 12 16,0-6-131-16,-6-5-259 16</inkml:trace>
  <inkml:trace contextRef="#ctx0" brushRef="#br0" timeOffset="52139.0199">14576 1802 470 0,'0'0'134'0,"0"0"-96"0,0 0 29 15,0 0 11-15,0 0 21 16,0 0-18-16,0 0-13 16,-30-56-50-16,30 56 51 15,0 0-51-15,0 0-13 16,0 3-5-16,0 16 2 15,0 5-2-15,-2 10 16 16,-2 0-7-16,1 4 3 16,-3 0-10-16,-3-1 19 0,-4 0-7 15,-5-3-13-15,-12-2 13 16,-10-4-14-16,-17-1 4 16,-17-3 6-16,-17 2-9 15,-15-5-1-15,-12-2 11 16,-1-5 0-16,7-5-22 15,15-2 11-15,18-4-120 16,16-3-153-16,15 0-168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42:17.5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4960 9607 363 0,'0'0'51'0,"0"0"-19"16,0 0 2-16,0 0-33 16,0 0 5-16,0 0 9 15,0 0 4-15,-63-51 28 16,56 48 5-16,1 1 15 15,0 2-7-15,-3 0-55 16,4 0 19-16,1 0-4 16,1 0-12-16,2 0 1 0,1 0-8 15,0 0 1-15,0 5-2 16,11 3-2-16,11-1 2 16,9 3 8-16,9-6-6 15,8 1-4-15,4 0 6 16,8-3-4-16,7-2 0 15,2 0 0-15,9-4 0 16,9-8 0-16,4-5-4 16,4-3 4-16,-4 2 0 15,-1 1 0-15,-5 0-2 16,-2 3 4-16,-7 0 0 16,-3 2-2-16,-9 0 0 15,-8 0 1-15,-7 3-1 16,-9 1 0-16,-10 3 0 0,-6 1 0 15,-8 2-1-15,-8 1-1 16,-5 1 4-16,0-2-4 16,-3-1 2-16,1 3 0 15,-1 0 0-15,2 0-1 16,1 0-53-16,-3 0-154 16,0 0-317-16</inkml:trace>
  <inkml:trace contextRef="#ctx0" brushRef="#br0" timeOffset="30614.012">18759 14187 359 0,'0'0'57'0,"0"0"-53"16,0 0 2-1,0 0 60-15,0 0 30 0,0 0-41 16,0 0-33-1,0 0-17-15,0 15 3 0,0-10 41 16,10-3 16-16,2 1-41 16,4-1-14-16,5-1 3 15,5 2 7-15,6-2 2 16,10 1-20-16,1-2 6 16,9 0-1-16,8 0-3 15,6 0 4-15,9-2-5 16,6-5-1-16,9-1 3 15,1-1-5-15,6-2 1 16,-3 0 2-16,4-3-3 0,-5 1 0 16,-3-1 3-1,1-1-2-15,-1 2-2 0,1 2 2 16,-4 4 4-16,-7 0-5 16,-7 4-6-16,-7 0 6 15,-12 0 0-15,-8 0 2 16,-15 0-2-16,-10 1 1 15,-9-1-1-15,-3 1 0 16,-7 1 2-16,2-1 1 16,-4 1-3-16,0-1 1 15,0 1-4-15,0 1-4 16,0 0-111-16,0 0-263 16</inkml:trace>
  <inkml:trace contextRef="#ctx0" brushRef="#br0" timeOffset="35401.9474">9767 14081 580 0,'0'0'2'0,"0"0"4"16,0 0-6-16,0 0 5 15,0 0 45-15,0 0 18 16,0 0-55-16,0 0-1 16,5 10 33-16,8-8-17 15,0 1-8-15,4 1-1 16,-2-1-5-16,6 1-5 16,-1-2-6-16,5 1-2 15,0 2 6-15,5-4-9 16,3 1 2-16,2-2 0 15,5 0 9-15,-1 0-9 16,0 0 0-16,0-2-1 16,-6-4 1-16,-2 3-2 0,2-1 2 15,-3 0 0-15,2-1-3 16,4 2 3-16,3-1 0 16,4-1 0-16,2 0 0 15,1 2 0-15,-2-4-2 16,-3 0 7-16,-2 1-9 15,0-3 4-15,-4 1 0 16,-1-1 0-16,-3-2 2 16,-4 1-3-16,0 1 1 15,-5-2 0-15,2 4-2 16,-6 3 3-16,-2 1-3 0,-4 3-7 16,-2 0-34-1,-2 0-25-15,-4 0-64 0,-4 0-136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47:31.58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14726 4528 32 0,'0'0'84'16,"0"0"-32"-16,0 0 56 0,-25-78-26 15,19 59 18-15,1-1-77 16,2 0 66-16,3-3-59 16,0 4 7-16,0 0 18 15,0 2 34-15,0 3-30 16,0 0 25-16,0 3-28 16,0 1 37-16,0 1-8 15,0 6-17-15,0 1 9 16,0 1-32-16,0 1-34 15,0 0-6-15,0 21-5 16,0 12-3-16,0 14 3 16,10 10 9-16,0 6-1 15,2 5-5-15,2 3 3 16,-4-5-3-16,5-7-2 0,-3-10 0 16,-1-13-2-16,-4-14 2 15,-1-13 1-15,-5-6 0 16,-1-3 1-16,0-9 3 15,0-24 14-15,-10-12-4 16,-5-8-10-16,0-1-6 16,0-2-6-16,6 1 4 15,6-1 4-15,3-4 1 16,0 1-3-16,10 2-17 16,14 4 12-16,5 8-4 15,2 15 5-15,0 10 3 16,-1 10 2-16,0 9-3 15,-2 1 2-15,4 10-3 0,-1 15 1 16,-1 7 0-16,-6 10 2 16,-8 5-3-16,-7 3 9 15,-6 7-10-15,-3 1 4 16,-4-3 0-16,-16-2 0 16,-7-6 8-16,-4 0-12 15,0-3 4-15,-1-2 0 16,0-6 4-16,5-8-4 15,1-5-10-15,0-13-193 16,-3-10-280-16</inkml:trace>
  <inkml:trace contextRef="#ctx0" brushRef="#br0" timeOffset="2241.363">17752 5646 491 0,'0'0'119'16,"0"0"-23"-16,0 0-7 16,36-79 41-16,-32 64 3 15,-3 5-24-15,-1 2-24 16,0 2-31-16,0 3 1 16,0 3-31-16,0 0-4 15,0 0-9-15,0 0-11 16,-13 20-2-16,-17 11 2 15,-12 13 2-15,-7-1 9 0,1 4-11 16,8-3 2-16,10-2 0 16,14-3-2-16,14-3 0 15,2-7-6-15,21-5 6 16,24-7 0-16,19-9 0 16,18-8 0-16,15 0 0 15,11-12 9-15,5-5-10 16,-9 0 1-16,-17 11-16 15,-33 6-149-15,-37 3-356 16</inkml:trace>
  <inkml:trace contextRef="#ctx0" brushRef="#br0" timeOffset="4926.5148">19622 6839 281 0,'0'0'423'0,"0"0"-291"0,0 0-43 16,0 0 3-1,0 0 35-15,0 0-40 16,-9-65-15-16,0 65-38 0,-1 0-8 15,-8 0-19-15,-6 14-6 16,-3 10 3-16,-4 6 3 16,-1 10-5-16,1 6 9 15,1 4-6-15,5 0 5 16,7-7 0-16,9-2-7 16,9-4 4-16,0-3-3 15,12-4-4-15,15-5 2 16,9-7-2-16,11-6 3 15,9-6-1-15,9-5-2 16,2-1 11-16,-1 0-11 16,-4-1 0-16,-8-2-44 0,-8 3-73 15,-16 0-196 1,-21 0-383-16</inkml:trace>
  <inkml:trace contextRef="#ctx0" brushRef="#br0" timeOffset="7388.6677">16061 8020 274 0,'0'0'284'16,"0"0"-93"-16,0 0-144 16,0 0-15-16,0 0 4 0,0 0 52 15,-4 95-13-15,4-50-18 16,0 3-15-16,0-2-11 15,0 1-10-15,3-1 12 16,0-3-13-16,-3-3 2 16,3-3-6-16,-2-9-13 15,-1-9 6-15,0-5-5 16,0-6-3-16,0-6 4 16,0-2-1-16,0 0 13 15,0-7 42-15,-4-20-51 16,-6-9-3-16,5-8-3 15,-1-7 1-15,5-5-6 16,1-4-2-16,0-6-2 16,0 1-13-16,7 6-5 0,11 7 14 15,-1 11-6 1,6 10 17-16,0 8-6 0,2 5 9 16,-1 5-3-16,1 6 0 15,2 7 1-15,-1 0-1 16,2 8 0-16,0 13-3 15,0 11 3-15,-1 8 0 16,-4 12 0-16,-5 8 3 16,-6 3-1-16,-5 5-2 15,-7-8 9-15,0-2-9 16,-7-5 12-16,-11-2-11 16,-6-4 11-16,-3-8-9 0,-3-3 1 15,-4-7 4 1,-7-5-8-16,-5-4 0 0,-6-4 7 15,-9-6-7-15,-6 2-8 16,-8-3-132-16,-4-4-218 16</inkml:trace>
  <inkml:trace contextRef="#ctx0" brushRef="#br0" timeOffset="10562.1434">18547 9211 485 0,'0'0'149'0,"0"0"-56"0,0 0 1 16,0 0 12-16,0 0 10 15,0 0-39-15,0 0-51 16,-54 21 20-16,24 8 4 16,-3 3-18-16,-5 2-3 15,2 3 0-15,-2 1 1 16,2 0-13-16,8-3-5 16,10-4 5-16,15-4-5 15,3-4-11-15,19-3 4 16,16-6 1-16,13-4 2 15,16-8-4-15,12-2-2 16,10-2 3-16,5-15-3 16,-1-1-2-16,-14 3 0 15,-16 9-71-15,-19 6-108 0,-27 0-116 16,-14 0-218 0</inkml:trace>
  <inkml:trace contextRef="#ctx0" brushRef="#br0" timeOffset="13948.415">19731 10419 767 0,'0'0'119'0,"0"0"-90"0,0 0-25 15,0 0-3-15,0 0 85 16,0 0-8-16,4 112-35 16,5-63-12-16,-1 3 0 15,-1 5 7-15,1 0-20 16,-2-3-3-16,-3-5 5 15,-2-12-16-15,1-9 3 16,-1-9-6-16,-1-9 3 16,0-7-4-16,0-3 7 15,0-6 29-15,0-20-1 16,-9-11-33-16,-6-10 7 0,0-7-8 16,-1-4-1-16,4 2 0 15,3 0-1-15,5 8-2 16,4 5 1-16,0 8 0 15,5 7 2-15,14 1-1 16,6 5-2-16,6 3 1 16,5 7-1-16,1 7 3 15,2 5-1-15,0 0-2 16,-3 17 3-16,-3 5 4 16,-1 8-2-16,-3 7-4 15,-7 2 0-15,-6 4 2 16,-8 2 0-16,-8-2-1 15,0 3 1-15,-16 0-1 16,-11-1 3-16,-5-3 1 16,0-1 0-16,-7-7 3 0,0-1-6 15,-3-6 3-15,3-6-10 16,6-5 7-16,7-5 0 16,3-10-145-16,5-1-243 15</inkml:trace>
  <inkml:trace contextRef="#ctx0" brushRef="#br0" timeOffset="16236.3252">15322 11686 292 0,'0'0'105'0,"0"0"3"0,0 0 0 16,0 0 21-16,0 0 0 15,58-74-27-15,-55 66-14 16,0 0-9-16,-3 4-23 16,0 2 7-16,0 1-16 15,0 1-13-15,-7 0-9 16,-17 7-19-16,-8 12-3 16,-7 10 0-16,-6 6 3 15,3 1 0-15,1 3 1 16,7-2-2-16,8 0-1 15,12-2 5-15,11-4-7 16,3-3-2-16,6-6 6 16,22-2-4-16,11-8 1 15,12-8-1-15,11-4 4 16,11-4-2-16,6-16-4 0,2-3 7 16,-8-2-5-16,-13 6 0 15,-14 7-2-15,-21 7-36 16,-13 5-62-16,-12 3-136 15,-3 8-103-15</inkml:trace>
  <inkml:trace contextRef="#ctx0" brushRef="#br0" timeOffset="20019.7829">16739 12871 646 0,'0'0'123'0,"0"0"-63"16,0 0 5-16,0 0 45 15,0 0 5-15,0 0-94 16,0 0-19-16,-11 12 6 15,11 16-3-15,2 6 10 16,4 5 10-16,4 3-8 16,2 4 0-16,-1-2-3 15,-2-3-5-15,0-5-1 16,0-11-7-16,-2-9 4 16,-4-7-5-16,2-8 3 15,-4-1-2-15,-1-7 13 0,2-18-12 16,-2-8 5-16,0-4-7 15,0-4 0-15,0-1-4 16,0 0 8-16,0 1-8 16,0 4 4-16,8 1-3 15,6 8 0-15,5 3-1 16,6 5-11-16,1 6 11 16,4 2-8-16,3 5 12 15,-1 6-1-15,-5 1 1 16,2 0-3-16,-6 12 3 15,1 8 0-15,-3 7-1 16,-4 4 4-16,-6 5-3 16,-6 3 1-16,-2 2-1 0,-3 0 0 15,0-3 4 1,-14-1-4-16,-4-5 6 0,-2-1-1 16,-7-2-1-16,-3 0-1 15,-5-2 1-15,-3-3 1 16,-5-3-4-16,1-4-1 15,-2-2 0-15,-2-3-19 16,1-5-187-16,1-7-296 16</inkml:trace>
  <inkml:trace contextRef="#ctx0" brushRef="#br0" timeOffset="24694.7813">19040 14043 346 0,'0'0'128'0,"0"0"-57"16,0 0 43-16,0 0-6 16,0 0 2-16,83-85-10 15,-76 74-11-15,-3 0-1 16,-3 2-4-16,-1 6-19 15,0 0-4-15,0 3-31 16,0 0-18-16,-14 0-1 16,-7 15-11-16,-9 7 10 15,-5 4-8-15,-3 9 2 16,-1 3 2-16,3 3-6 16,5 1 6-16,10 1-7 0,11-1 1 15,10-1 0-15,0-3 3 16,14-4-3-16,14-5 2 15,6-3-1-15,12-8 1 16,7-7 5-16,9-5-3 16,8-6-2-16,8 0 3 15,5-12-3-15,-2-3-3 16,-5 5 1-16,-12-2-71 16,-16-10-386-16</inkml:trace>
  <inkml:trace contextRef="#ctx0" brushRef="#br0" timeOffset="50317.8111">3698 12462 217 0,'0'0'19'0,"0"0"38"0,0 0-29 15,0 0 26-15,0 0 19 16,0 0-2-16,0 0-2 16,-43-39-48-16,43 38 13 15,0 1 2-15,0 0-19 16,0 0-14-16,0 0-1 15,3 0-2-15,14 0 7 16,11 1 4-16,10-1 23 16,10 0-10-16,10 0-14 15,5 0 5-15,4 0-13 16,10 0-2-16,5 0-4 0,-2 0-54 16,-11 0-270-16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48:52.11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17210 959 629 0,'0'0'85'0,"0"0"-75"16,0 0-4-16,0 0 1 15,0 0 9-15,82 11 45 16,-71 11 15-16,-3 4-31 16,-8 2-13-16,0 4-4 15,-8 0 28-15,-15-1-2 16,-2-1-12-16,1-7-19 15,5-7-9-15,8-5-7 16,7-9-7-16,4-2-11 16,4-2-127-16,22-25-36 15,5-9-364-15</inkml:trace>
  <inkml:trace contextRef="#ctx0" brushRef="#br0" timeOffset="186.0516">17535 969 733 0,'0'0'102'0,"0"0"-15"16,0 0 11-16,-94 48 12 15,77-30-41-15,6 1-36 16,8 0-15-16,3 1-14 16,3 2-4-16,19-3 0 15,10-2-30-15,2-13-251 16,3-4-559-16</inkml:trace>
  <inkml:trace contextRef="#ctx0" brushRef="#br0" timeOffset="543.9902">17719 1302 825 0,'0'0'112'0,"0"0"-86"16,0 0 30-16,0 0 34 16,0 0 21-16,0 0-45 15,19-30-56-15,-1 13-1 16,-2 1-8-16,-2-4 5 16,-2 3-5-16,-6 0 0 0,-5 4 1 15,-1 4 4 1,0 4 0-16,0 4 10 0,-1 1-12 15,-5 0-3-15,-6 13 6 16,3 5-7-16,1 3 0 16,5 0-2-16,3-2 2 15,2-4-2-15,20-3 2 16,7-7 0-16,11-2 0 16,1-3-71-16,3-3-338 15</inkml:trace>
  <inkml:trace contextRef="#ctx0" brushRef="#br0" timeOffset="1826.7176">17770 1164 198 0,'0'0'205'16,"0"0"-93"-16,0 0-61 16,0 0 72-16,0 0-9 15,0 0 24-15,2-43-11 16,-2 42-41-16,0 1-9 0,0 0-27 15,0 0-26 1,0 0-14-16,0 11-6 0,0 11-3 16,0 5 7-16,0-1 1 15,3 1-7-15,5 0 6 16,1-4-7-16,1-3-1 16,1 0 1-16,0-4 2 15,2-2-6-15,1-4-20 16,1-9-142-16,-1-1-204 15</inkml:trace>
  <inkml:trace contextRef="#ctx0" brushRef="#br0" timeOffset="2510.9607">17367 1995 888 0,'0'0'60'0,"0"0"0"16,0 0-31-16,0 0-1 15,0 0 30-15,0 0-38 16,54-53-13-16,-32 53 11 16,0 0-18-16,0 12 0 15,-6 4 0-15,-4 2 0 16,-5 0 3-16,-7 2-5 15,0 0 5-15,-3-1-2 0,-13-2 15 16,-4-3-15-16,6-4 7 16,6-4-8-16,5-6-20 15,3 0-133-15,0-16-256 16</inkml:trace>
  <inkml:trace contextRef="#ctx0" brushRef="#br0" timeOffset="2710.4181">17689 1968 478 0,'0'0'372'16,"0"0"-311"-16,0 0 36 15,0 0 9-15,0 0-54 0,0 0-12 16,-43 30-14-16,34-14-19 16,6 4 7-16,3-3-14 15,0 0 0-15,0-1-1 16,15-2 0-16,8-6-7 15,5-5-215-15,2-3-266 16</inkml:trace>
  <inkml:trace contextRef="#ctx0" brushRef="#br0" timeOffset="3077.761">17953 2048 717 0,'0'0'105'0,"0"0"-83"16,0 0-1-16,0 0 13 15,91-22-5-15,-73 22-10 16,-2 0-16-16,-7 14-3 16,-4 2 1-16,-5 2-1 15,0 2 9-15,-12-2 8 16,-8 2 16-16,1-6-2 15,0-3-2-15,6-5 8 16,4-3-10-16,7-2 8 16,0-1 12-16,2 0-8 15,0 0-14-15,0 0-19 16,10 0-3-16,12 0 6 0,6 0-3 16,3 0 3-16,2 0-3 15,0 0-5-15,1 0-2 16,-3 0-1-1,-6 3-267-15,-6 4-277 0</inkml:trace>
  <inkml:trace contextRef="#ctx0" brushRef="#br0" timeOffset="5697.3403">20793 3006 812 0,'0'0'142'16,"0"0"-105"-16,0 0-25 16,0 0 10-16,0 0 7 15,106-46-4-15,-79 46-8 16,-1 0-8-16,-3 0-5 15,-4 12 1-15,-7 4 3 16,-6 5-5-16,-6 0 22 16,0 1 6-16,-20 0 19 15,-3 0-9-15,-2-5-16 16,5-3-1-16,4-6-4 16,8-4-13-16,5-2-7 0,3-2 0 15,0 0 0-15,12-9-38 16,14-10-163-16,4-5-208 15</inkml:trace>
  <inkml:trace contextRef="#ctx0" brushRef="#br0" timeOffset="5944.1079">21169 2967 821 0,'0'0'142'0,"0"0"-50"15,0 0-28-15,0 0-5 0,0 0-10 16,0 0-30-16,-58 25-11 16,50-5-1-16,1-2 0 15,2 2 0-15,2 0 4 16,2-1-9-16,-1-2 6 16,2-2-8-16,0-1 4 15,0-3-2-15,20-1-4 16,-1-6-154-16,3-4-343 15</inkml:trace>
  <inkml:trace contextRef="#ctx0" brushRef="#br0" timeOffset="6347.0736">21275 3263 634 0,'0'0'145'16,"0"0"-103"-16,0 0 36 16,0 0 43-16,0 0 11 15,0 0-37-15,38 3-44 16,-21-14-11-16,1 2-1 16,-2-5-13-16,1 1-4 15,-4-1-2-15,-1-3-13 16,-4 0 0-16,-1 2-3 0,-6 4-1 15,-1 4-3-15,0 3-4 16,0 4-1-16,-8 0 3 16,-6 0 2-16,-4 14 0 15,-1 4 1-15,4 1 1 16,3 3-2-16,6-3 2 16,6-3-5-16,0-2 7 15,0-1-4-15,12-2 0 16,7-7 0-16,8-3 0 15,4-1 0-15,4 0-26 16,-2 0-98-16,-8-3-279 16</inkml:trace>
  <inkml:trace contextRef="#ctx0" brushRef="#br0" timeOffset="7076.9226">20626 2793 635 0,'0'0'122'0,"0"0"-62"15,0 0 44 1,0 0 30-16,0 0-69 0,-82 15-48 15,68 7-1-15,0 4 11 16,5 6 4-16,1 6 13 16,3 3-29-16,5 6 11 15,0-1 6-15,5 4-20 16,15 0-9-16,6 2 6 16,9-4-6-16,6-1-3 15,7-4 3-15,7-5-3 16,7-7-4-16,2-11-207 15,-2-8-190-15</inkml:trace>
  <inkml:trace contextRef="#ctx0" brushRef="#br0" timeOffset="7628.8139">21794 2785 749 0,'0'0'99'15,"0"0"-64"-15,0 0-32 0,0 0 7 16,0 0 36-16,0 0 8 16,70 45-17-16,-49-16-1 15,0 9-6-15,-4 6 10 16,-4 2 3-16,-7 4-12 15,-6 0-12-15,0-5-14 16,-6 1-3-16,-14-7 1 16,-7-2-3-16,-13-5-93 15,-9-5-159-15,-13-9-447 16</inkml:trace>
  <inkml:trace contextRef="#ctx0" brushRef="#br0" timeOffset="8761.1848">19844 3162 808 0,'0'0'130'0,"0"0"-26"0,0 0-15 15,0 0 17 1,0 0-10-16,0 0-70 0,33-46-10 16,-12 23-9-1,1-6 4-15,-2-1 12 0,4-4-14 16,-2-4-8-16,-4 0-1 15,0-1 3-15,-8 3-1 16,-3 2 2-16,-5 7-4 16,-2 8 12-16,0 7-9 15,0 7 6-15,0 5 3 16,0 0-12-16,-6 0-6 16,-9 17 6-16,-7 10 0 15,-5 12 6-15,3 4-6 16,3 5 4-16,3 1-5 15,6 6 2-15,2-4 2 16,1 5-3-16,5-5-1 16,4 2 1-16,0-3 0 0,0-7 1 15,0-3-2-15,7-8 2 16,6-5-3-16,1-6 4 16,4-5 2-16,-2-11-4 15,-1-4 2-15,0-1 1 16,0-3-1-16,-1-11 1 15,-1-6-3-15,-7-3 4 16,-3-1-2-16,-3-4-2 16,0 5 0-16,-2-1-8 15,-11 6 0-15,-4 4-4 16,0 3 2-16,0 5 0 16,-2 4 0-16,5 2 0 0,1 0 2 15,6 0 5-15,2 0 3 16,5 0-6-16,0 0-6 15,0 0 5-15,0 0 2 16,9 0 2-16,10 0-3 16,8 0 5-16,7 0-3 15,5-10-146-15,3-7-303 16</inkml:trace>
  <inkml:trace contextRef="#ctx0" brushRef="#br0" timeOffset="17086.3073">2636 8085 433 0,'0'0'23'16,"0"0"-20"-16,0 0 0 15,0 0 1-15,0 0 4 16,0 0 40-16,0 0 10 16,0 0-1-16,57-7-15 0,-37 0-5 15,3 1-14 1,-2 2-5-16,3 1-15 0,4 2 16 16,3-2-18-16,2 2 6 15,3-1 0-15,4 0-1 16,-4-1-6-16,0 0 4 15,-2-1-4-15,-1 1 6 16,-3-1-5-16,-5 1-1 16,-5-1 3-16,-4-1-1 15,-6 0 0-15,-1 3 1 16,-6 0-2-16,-1-1 2 16,1 1 1-16,-3 2-4 0,0-3 7 15,0 3-5 1,0-3-2-16,0 3 0 0,0 0-9 15,0 0-155-15,0 0-357 16</inkml:trace>
  <inkml:trace contextRef="#ctx0" brushRef="#br0" timeOffset="18244.515">4985 8047 254 0,'0'0'31'0,"0"0"-29"16,0 0 10-16,0 0 29 15,89 0 6-15,-59 0-1 16,5 0 10-16,4 0-13 15,3 0-41-15,5 0 9 16,7-1-7-16,4-2 5 16,1-3-4-16,1 1 0 15,1-1-3-15,-4 0 4 0,-2 1 6 16,-4-1 0 0,-2 0-3-16,-7-1-1 0,0 2 7 15,-5 0 1-15,-5 0-8 16,0 1 0-16,-5 1-2 15,-6 1-3-15,-2 2 6 16,-8 0-2-16,-4-2-4 16,-1 2 8-16,-6 0 3 15,3 0-1-15,-3 0-12 16,0 0 20-16,0 0-15 16,0 0 0-16,0 0-1 15,0 0 1-15,4 0-6 0,0 0 0 16,0 0 2-1,2 0-2-15,3 0 2 0,3 0 4 16,0 0-6-16,3 0-37 16,-8-3-249-16</inkml:trace>
  <inkml:trace contextRef="#ctx0" brushRef="#br0" timeOffset="54489.1922">9921 11368 255 0,'0'0'11'0,"0"0"-6"16,0 0 24-16,0 0 13 15,0 0 36-15,0 0-35 16,0 0-24-16,0 0 5 16,-3 0-15-16,3 0-2 15,0 0-4-15,0 0-3 16,0 0 4-16,0 0-4 15,3 0 0-15,4 0-4 16,4 0 8-16,2 0-2 16,4 0 9-16,4 3-9 15,5-2 5-15,6-1-4 16,6 0-1-16,4 0 7 16,7 0-8-16,4 0 0 15,2-3 0-15,4-5-1 16,6 1 2-16,3-3 0 15,2 1 1-15,2-1-3 16,-1 0 0-16,-2 0-1 0,0 1 2 16,-4-1-2-16,2-1 1 15,-3-2 0-15,-4 0 5 16,3 0-5-16,-5 3 0 16,-1-4 0-16,3 4 1 15,-1 1 0-15,1-2 0 16,-6 3-1-16,-4-1-6 15,-7 4 6-15,-1-1 1 16,-6 0-1-16,1 1-1 16,1 1 0-16,-4 0 2 15,3 0 2-15,-6-1-2 16,1 0-1-16,-4 1-5 0,-2-3 5 16,-1 4 0-16,-2-1 1 15,-3 1 5-15,-5 0-6 16,-2-1 0-16,-5 4-1 15,-2 0 2-15,-3 0-1 16,-3 0 0-16,0 0-5 16,0 0-138-16,0-3-237 15</inkml:trace>
  <inkml:trace contextRef="#ctx0" brushRef="#br0" timeOffset="83847.3418">12510 11773 638 0,'0'0'72'15,"0"0"-25"-15,0 0 12 16,0 0 32-16,0 0-13 16,0 0-45-16,0 0-30 15,0 0 11-15,14 0-1 16,-2 0-5-16,1 0-3 16,1 0 13-16,3 0-17 15,0 0 2-15,2 0-3 16,2 0-1-16,-5 0-1 15,1 0 2-15,-4 4-151 16,-3-1-42-16,-5 5-192 0</inkml:trace>
  <inkml:trace contextRef="#ctx0" brushRef="#br0" timeOffset="84094.9357">12543 11942 452 0,'0'0'93'16,"0"0"-64"-16,0 0 63 16,0 0 18-16,0 0-68 15,0 0 1-15,31 0-26 16,-17 0 14-16,2 0-10 0,1 0-11 16,2 0-4-1,-1 0-4-15,1 0 6 0,0-2-8 16,-2-3-5-16,-2-4 3 15,-5-1-130-15,-4-6-220 16</inkml:trace>
  <inkml:trace contextRef="#ctx0" brushRef="#br0" timeOffset="84443.6721">12668 11618 184 0,'0'0'372'0,"0"0"-263"0,0 0-45 15,0 0-16-15,0 0 30 16,0 0-31-16,5-13-34 16,10 13-8-16,6 0 3 15,0 0-3-15,0 5 3 16,1 8-1-16,-1 3-4 15,-5 4-1-15,0 0 3 16,-5 2-3-16,-1 2-1 16,-7-1 0-16,-3 4 1 15,0 0 4-15,-4 0 4 16,-14-1 5-16,-1-2 4 16,-1-3-7-16,-1-2-5 0,6-2-6 15,6 0-1-15,9-3 0 16,0-5-163-16,5-6-511 15</inkml:trace>
  <inkml:trace contextRef="#ctx0" brushRef="#br0" timeOffset="84936.0008">13148 11632 659 0,'0'0'128'0,"0"0"-44"16,0 0-56-16,0 0-18 16,0 0 22-16,0 0-21 15,74-43 0-15,-42 39-4 16,-2 4-6-16,-6 0 1 16,-3 0-2-16,-8 0-4 15,-5 0-153-15,-6 0-114 16,-2 0-113-16</inkml:trace>
  <inkml:trace contextRef="#ctx0" brushRef="#br0" timeOffset="85113.7691">13332 11589 368 0,'0'0'101'0,"0"0"-36"0,0 0 56 16,0 0-3-16,-24 73-53 16,24-53 7-16,0 6-5 15,0 0-15-15,0 0-6 16,3 2-15-16,2-2-12 15,-1 0-10-15,5-3-8 16,-2-5 2-16,4-3-3 16,4-7-67-16,-2-7-251 15</inkml:trace>
  <inkml:trace contextRef="#ctx0" brushRef="#br0" timeOffset="86416.7541">13477 11849 686 0,'0'0'112'0,"0"0"-58"16,0 0 14-16,0 0-20 15,0 0-12-15,0 0-9 16,-6 64-14-16,30-58-6 16,2-2-1-16,3-4-5 15,-3 0 9-15,-4-1-10 16,-6-10 2-16,-7-3-1 15,-7 0-1-15,-2 0-2 16,0 0 0-16,-17 2-17 0,-2 3 18 16,-2 4-1-16,3 4 2 15,1 1-4-15,7 0 5 16,4 0-2-16,1 3 0 16,5 5-8-16,0-1 8 15,2 2 2-15,11-3 0 16,5 0-1-16,3-1 0 15,5-2 0-15,-1-3 3 16,0 0-1-16,-1 0 4 16,-3-8-6-16,-2-6 2 15,1-3 1-15,-2-1-3 16,-2-3 0-16,-4-1 5 16,-3 1-4-16,-2-4 2 15,-1 1-3-15,-1-2 0 0,-2 2 4 16,-1 1-4-16,2 1 0 15,-2 4 3-15,-1 2-3 16,2 5 0-16,-2 3-7 16,-1 5 14-16,0 2-12 15,0 1 7-15,0 0-4 16,0 2-1-16,-1 15 3 16,-9 7 2-16,5 3-1 15,0 1 2-15,1 2 10 16,2-1-4-16,2 4-4 15,0-1 13-15,0 0-10 16,0-3 10-16,0-5-12 16,11-3 0-16,0-4 2 0,-1-4-7 15,2-5 2 1,-2-2 1-16,5-5 3 0,0-1-7 16,1 0 9-16,4 0-4 15,-4-4-5-15,0-4 0 16,1-3 7-16,-1-1-13 15,-2 1 11-15,1 0-5 16,-5 2 1-16,-2-1 0 16,0 3-1-16,-2 0 1 15,-1 1-1-15,-2 2 0 16,-1 1 1-16,-2 1-1 16,0 0 2-16,0 2-1 15,0 0-1-15,0 0-2 0,-5 0 1 16,-6 9 0-16,-2 3 2 15,3 3-1-15,-2 2 0 16,4 0 1-16,5-1-1 16,3-2 0-16,0-3 0 15,0-2 1-15,6-4 0 16,6-2-1-16,3-3 4 16,1 0-1-16,1 0 3 15,0-5-3-15,-3-4-2 16,-2-5-1-16,-6 1-1 15,-6-2 1-15,0 0 0 16,0-1-1-16,-12 2-1 0,-1 2-9 16,-4 4 3-1,4 3-3-15,2 3-10 0,3 2 10 16,5 0 1-16,3 0-12 16,0 7 12-16,0 0 9 15,4-1-3-15,9-1 4 16,1-3 0-16,2-2 1 15,1 0 1-15,1 0-2 16,1-5 5-16,-2-7-5 16,0-5 0-16,-3-1 6 15,1-3-4-15,-5 2-2 16,-2-1 3-16,0 0 0 0,-5 2-3 16,-3 1 2-1,0 2-2-15,0 5 13 0,0 4-9 16,0 5 2-16,-8 1-6 15,2 3 4-15,-3 15-2 16,3 3 0-16,3 2 4 16,3-3 2-16,0-1-5 15,0-5-1-15,4-2-2 16,2-4 1-16,2-6 3 16,-4-2-4-16,-2 0-248 15,-2-14-383-15</inkml:trace>
  <inkml:trace contextRef="#ctx0" brushRef="#br0" timeOffset="86570.1901">13817 11644 416 0,'0'0'271'0,"0"0"-261"15,0 0 4-15,0 0-11 16,118 41-3-16,-65-30-91 15</inkml:trace>
  <inkml:trace contextRef="#ctx0" brushRef="#br0" timeOffset="89978.9905">14886 11659 359 0,'0'0'381'0,"0"0"-282"0,0 0-76 15,0 0 7-15,0 0 71 16,0 0-30-16,-16-24-50 16,4 35-19-16,3 7 9 15,-4 6 8-15,0 0 3 16,3 3-1-16,4-1 4 16,3 0 1-16,3-1 1 15,0-2-10-15,4-4-10 16,11-5 4-16,4-3-2 15,3-5-2-15,3-6 3 16,2 0-10-16,0 0 8 16,1-12-8-16,-1-4 4 15,-1-1-1-15,-6-2 4 16,-3-1-3-16,-7 2-3 0,-7 2 1 16,-1 2 2-16,-2 4-4 15,0 3 1-15,0 4-4 16,-7 3 3-16,-1 0-5 15,-4 2 5-15,2 10 0 16,3 0 5-16,0 2-7 16,3 0 5-16,4-1-6 15,0-1 2-15,0 0-1 16,0-2 3-16,4-2-1 16,8-3 0-16,0-1 0 15,4-1 0-15,-2-3 2 0,6 0-1 16,3 0-1-16,-1-3 1 15,3-8 1-15,1-2-2 16,-7 1 0-16,-3 0 0 16,-2-1 1-16,-5 4-1 15,-3 1 0-15,-3 4 1 16,0-1 4-16,-3 5-5 16,0 0 0-16,0 0-2 15,0 0 0-15,-1 5 1 16,-5 7 1-16,0 0-1 15,3 3 3-15,1-2-5 16,2 1 3-16,0-2 0 16,2-2 0-16,8 1 0 0,2-4 0 15,1-2 0-15,4 0 4 16,-2-5-7-16,-1 0 5 16,3 0-4-16,-1 0 2 15,0-6 0-15,-5-5 8 16,0 0-8-16,-2-1 1 15,0-3 0-15,0 0-1 16,-2 0-1-16,-1-2 1 16,-1 3 0-16,-2 1 1 15,-2 1-2-15,2 6 2 16,-3 1-1-16,0 3 0 16,0 2 5-16,0-1-12 0,0 1 7 15,0 0 0-15,-3 0 0 16,0 0-2-16,2 0 1 15,1 3 0-15,0 3 0 16,0-2 1-16,0 3 1 16,0-3-1-16,0 2-1 15,1 1-2-15,5-4 3 16,1 1 5-16,1-2-5 16,3 1 0-16,0-1 0 15,3-2 1-15,-1 0-1 16,1 0 1-16,2-7-2 15,-3 0 2-15,2-6-4 16,-4 1 4-16,-1 1-1 16,2 1 0-16,-3 0 0 0,-1 3-1 15,-2 3 2-15,-1-1-4 16,0 4 0-16,-2 1 2 16,0 0-5-16,1 0 2 15,-1 0-14-15,-1 0-20 16,-2 3 5-16,0 4 1 15,0 1-24-15,0 1-50 16,-6-2-111-16,-8-2-399 16</inkml:trace>
  <inkml:trace contextRef="#ctx0" brushRef="#br0" timeOffset="90929.2571">15434 11819 653 0,'0'0'95'0,"0"0"-35"16,0 0 28-16,0 0 9 15,0 0-21-15,0 0-46 16,45-65-13-16,-20 51-5 15,2 3 6-15,-1 1-7 16,1 3 4-16,0 3-5 16,-7 1 7-16,2 3 0 15,-3 0 4-15,-7 5 0 0,-3 8-12 16,-3 6-2-16,-6 3 10 16,0 2-5-16,-2 0 5 15,-12-2-4 1,0-1-9-16,1-4 1 0,4-6-1 15,4-3 1-15,4-5-5 16,1-3 3-16,0 0-6 16,1-10 3-16,13-7-15 15,7-3-18-15,1 4 9 16,-1 6 9-16,0 5 13 16,-3 5 0-16,-2 0-1 15,1 0 2-15,1 5 1 16,-1 4-1-16,2 1 1 15,0-3 0-15,-1-1 0 16,1-4 4-16,0-2-1 0,1 0-2 16,-4-4-1-1,-3-7 5-15,0-1-4 0,-6-2-1 16,-2 4 0-16,-2 0 0 16,-3 6 0-16,0 2 0 15,0 2-2-15,-3 0-2 16,-6 0 3-16,-1 12 1 15,3 0 0-15,0 1-2 16,2 1 2-16,5-2 1 16,0 0 1-16,0 0-3 15,0-4 3-15,9-2-1 16,5-1 2-16,1-3-1 0,3-2 3 16,2 0-5-1,0 0 3-15,2-7-3 0,0-5 0 16,-6-1 2-16,0 4-2 15,-9-3-3-15,-4 3-2 16,-1 3 5-16,-2-1-2 16,0 0-1-16,0 5-3 15,0 0 4-15,0-1-10 16,0 1-62-16,0 1-51 16,0-1 2-16,-2 1-6 15,-1-3-112-15,-1 1-265 16</inkml:trace>
  <inkml:trace contextRef="#ctx0" brushRef="#br0" timeOffset="92128.769">16035 11829 697 0,'0'0'74'0,"0"0"7"15,0 0-11-15,0 0 30 16,0 0-9-16,8-75-65 16,15 60-22-16,2 1 9 15,1 1-11-15,2 5 1 16,-1 5-3-16,-3 3 4 16,-6 0-2-16,-2 0-2 15,-3 14 0-15,-7 5 5 16,-4-2 10-16,-2 5-2 15,0-3 8-15,-5 1-1 16,-5-3-1-16,3-5-14 0,2-3 4 16,2-4-8-16,3-5 2 15,0 0 0-15,0 0-3 16,0-2 6-16,8-12-6 16,11-2-24-16,1 3-40 15,2 3 25-15,0 7 24 16,-1 3 13-16,-4 0-2 15,0 0 3-15,0 0 1 16,2 7 0-16,-2-1 1 16,2-4-1-16,0-2 1 15,-1 0-1-15,3 0 4 16,0-2 1-16,-1-11-5 16,-3 1 0-16,-2-2 0 0,-1 3-2 15,-7-1 2-15,-1 6 0 16,-4 0 0-1,-2 5-4-15,0 1-1 0,0 0-7 16,0 0 12-16,-8 1 1 16,1 9 3-16,2-1-1 15,2 4 2-15,3-4 3 16,0 1-3-16,0 0-1 16,6-3 1-16,9 0 1 15,3-4-5-15,9-3 3 16,-1 0 1-16,6 0-1 15,1-12-1-15,0 0-3 16,-1-3-2-16,-2 3-3 16,-5-3-1-16,-2 2 1 0,-1 1 2 15,-4 1 2-15,-4 3-4 16,-3 0 5-16,-5 5-2 16,-2-1 2-16,-3 3-3 15,-1 1 0-15,0 0-9 16,-8 0 10-16,-8 0-1 15,-2 8 6-15,-1 1-3 16,3 5 0-16,4-1 3 16,2-1 5-16,6-1-6 15,4 2 7-15,0-4 3 16,0-1-9-16,12-2 0 16,7-3 10-16,4 0-12 15,5 0-1-15,2-3 3 16,-2 0 3-16,-2 0-6 0,-9 0-3 15,-6 0 3-15,-7 0 0 16,-2 0 0-16,-2 0-8 16,0 1-5-16,-3 5 8 15,-11 1 5-15,-2 4 0 16,4 2 2-16,0-1 0 16,5 1-2-16,4 0 5 15,1-2 0-15,2-1-1 16,0-2 1-16,9 0-3 15,8-3-1-15,-1-4 12 0,5-1-12 16,1 0 0-16,-2 0-1 16,1-3-23-1,-8-8-262-15</inkml:trace>
  <inkml:trace contextRef="#ctx0" brushRef="#br0" timeOffset="93347.511">16869 11818 685 0,'0'0'120'0,"0"0"-14"15,0 0 0-15,0 0 8 16,-5-97-67-16,14 69-22 16,3-6 2-16,-5-3-5 15,1-3-12-15,-3-2-1 16,0 2-3-16,0 7 16 16,-1 9-6-16,-1 8 4 15,-1 11-6-15,-2 2 0 16,0 3-11-16,0 9-3 0,0 17-1 15,0 7-1 1,-3 6 2-16,-2 2 0 16,2 1 1-16,3-4 4 0,0-3-5 15,0-3 4 1,13-6-3-16,7-5 10 0,0-2-11 16,5-5 4-16,1-7-4 15,2-4 2-15,-6-3-2 16,1 0 4-16,-9 0-1 15,-3-3-4-15,-7-1 1 16,-2 4-2-16,-2 0 0 16,0 0-7-16,-5 0 5 15,-8 8 2-15,-5 9 4 16,4 0-2-16,5-1 0 16,2 4 0-16,6-4-1 0,1-2 1 15,0 0 0 1,13-3 2-16,5-5-2 0,4-3 11 15,2-3-11-15,-2 0 0 16,-5 0-9-16,-6-9 8 16,-6-3-16-16,-5-2-25 15,0-1 1-15,-10 2-1 16,-8 1 19-16,0 6 10 16,1 3-1-16,0 3 5 15,6 0 6-15,3 0 3 16,4 5 0-16,4 4-2 15,0 1 2-15,12 0 0 16,8-3 0-16,7-5 1 0,1-2-1 16,8 0 19-1,5-5-18-15,3-13 0 0,-2-8 7 16,-5-5-7-16,-9-2 3 16,-5-1 0-16,-3-5 3 15,-6 3 49-15,-5-3 18 16,-9 3-43-16,0 0-8 15,-3 7 15-15,-12 2-21 16,4 7 4-16,4 7-19 16,3 6 22-16,4 5-5 15,0 2-14-15,0 0 1 16,-2 0-6-16,2 5 0 0,0 13-11 16,0 9 11-16,0 2 0 15,0 1 4-15,0 4 0 16,7-1-4-16,1-4 0 15,-2 0 0-15,1-5 2 16,2-5-4-16,0-5 4 16,-1-4-4-16,1-7 4 15,2-3-2-15,3 0 2 16,4-13 5-16,-2-3 1 16,1-4-7-16,-4 2-1 15,-3 0 3-15,-1 4-3 16,-3 6 0-16,-1 3 0 15,-3 3-5-15,-2 2 5 16,0 0-12-16,0 10 9 16,0 8 3-16,0 1-3 0,0 2 3 15,0-4 4-15,7-4-4 16,5 0 2-16,2-6-2 16,5-2 0-16,4-5 6 15,4 0-2-15,0-9-4 16,0-8 0-16,-4-1-27 15,-4-2-70-15,-6 3-116 16,-2 4-279-16</inkml:trace>
  <inkml:trace contextRef="#ctx0" brushRef="#br0" timeOffset="93602.955">17832 11735 254 0,'0'0'518'16,"0"0"-457"-16,0 0 35 15,0 0 68-15,0 0-60 16,0 0-48-16,68 0-42 16,-49-9-9-16,-4-1 0 15,-5-1 5-15,-4 5-7 16,-5 3 0-16,-1 3 5 16,0 0 6-16,0 0-14 15,-6 14 2-15,-2 5-2 16,1 3 0-16,6-2 0 15,1-1 0-15,0-8 0 0,8-7-274 16,6-4-417-16</inkml:trace>
  <inkml:trace contextRef="#ctx0" brushRef="#br0" timeOffset="93744.0367">17573 11510 873 0,'0'0'65'16,"0"0"-64"-16,0 0-1 16,0 0-10-16,105 68-460 0</inkml:trace>
  <inkml:trace contextRef="#ctx0" brushRef="#br0" timeOffset="94637.8845">18561 11531 779 0,'0'0'121'0,"0"0"-44"15,0 0-71 1,0 0 1-16,0 0 93 0,0 94-56 16,0-52-15-16,0-1 5 15,4-2 17-15,-1-3-17 16,0-8-15-16,-3-9-2 16,1-6-5-16,-1-9-9 15,0-4 7-15,0 0 3 16,0-16 37-16,0-10-37 15,-4-8-12-15,-3-3 0 16,4-4-1-16,2-6 2 16,1-3-5-16,0 1 2 15,4 6-8-15,12 10 8 16,3 13-10-16,-2 8 7 0,2 7-5 16,-2 5 6-1,-3 0-2-15,1 9 3 0,-8 13 2 16,-5 5-1-1,-2 4 2-15,-5 1-1 0,-15 2 1 16,-4-5 1-16,-1-1-1 16,8-5-1-16,4-3-1 15,11-1 1-15,2-9-97 16,4-9-281-16</inkml:trace>
  <inkml:trace contextRef="#ctx0" brushRef="#br0" timeOffset="95288.4484">18767 11773 665 0,'0'0'204'0,"0"0"-183"16,0 0-1-16,0 0 21 16,0 0 69-16,0 0-56 15,54 56-30-15,-25-56-5 16,-5 0-16-16,-1 0 10 15,-5-15-4-15,0-2-7 16,-3-5 2-16,-3-2-3 16,-2 2 0-16,2 3-1 15,0-1-3-15,1 6 3 0,1 7 0 16,-2 3-8 0,0 4 8-16,1 0-3 0,-4 0 2 15,-1 0 1-15,-1 3-6 16,-1 5 6-16,3 4-1 15,-2-4 1-15,-1 1 3 16,-1 0-3-16,1-2-3 16,-3-3 2-16,0-2 2 15,-3 0-2-15,0-2 2 16,0 0-1-16,0 0 6 16,1 0-5-16,-1 0 3 15,3 0-4-15,0 3 1 16,0 0-1-16,2 2 1 15,-2 2 3-15,1 0-4 16,1 2-2-16,-1 1 2 16,0-3 2-16,3 3-2 0,-1-6 0 15,1-1 2-15,3-3-2 16,-1 0 10 0,4 0-6-16,-3-9 5 0,-1-4-4 15,-5 1-2-15,1 0-1 16,-4 0 3-16,-1 3-5 15,0 4-2-15,0 3-20 16,0 2-12-16,-3 0-22 16,-2 0 10-16,1 0 30 15,3 6-13-15,-1 0 10 16,2 1-12-16,0-3-65 16,0 1-8-16,0-1-101 0,9-1-93 15</inkml:trace>
  <inkml:trace contextRef="#ctx0" brushRef="#br0" timeOffset="96928.5137">19880 11768 861 0,'0'0'87'0,"0"0"-52"16,0 0 53-16,0 0-16 16,0 0-35-16,0 0-20 15,-67 73-9-15,75-54-1 16,8-4-3-16,0-7-3 16,5-2 4-16,0-6 1 15,0 0-4-15,-3-8-4 16,1-9-14-16,-2-4-45 15,-4-3-50-15,-4-3 24 16,-8 3 4-16,-1-2 33 16,0 5 10-16,0 4 22 15,-4 3 14-15,-2 10 4 0,1 4 17 16,0 0-5 0,2 3 2-16,0 12 15 15,3 2 22-15,0 1-14 16,0-3-18-16,11-5 0 0,4-1 0 15,1-8 0-15,1-1 2 16,1 0-1-16,-4-10 1 16,3-8-8-16,-4-3-6 15,-2-3 0-15,-1-4-4 16,0 1 5-16,-4-1 5 16,-2-1-2-16,-1 2 3 15,-3 4 1-15,0 1-2 16,0 5 4-16,0 2 3 15,0 5-9-15,0 6-6 0,0 2 15 16,0 2-19 0,0 0 3-16,0 0-4 0,3 9-12 15,-1 10 12-15,0 7 1 16,-2 2 13-16,0 5-7 16,0 1-2-16,0 0 6 15,0 0-3-15,0-2 3 16,0-6 0-16,-4-2-3 15,1-12 11-15,0-2-2 16,3-6-16-16,0-4 17 16,0 0 5-16,0-11 9 15,9-9-27-15,8-3-4 16,2 2-2-16,3 1-10 16,-2 7-21-16,1 6 6 15,-2 4 0-15,-2 3 8 0,-3 0 15 16,0 3-2-16,-7 11-1 15,0 3 4-15,-5 0 2 16,-2 2 0-16,0-1 2 16,-10 1 3-16,-7-5-1 15,-2-1-3-15,2-5 16 16,2-4-14-16,5-4-2 16,7 0-1-16,3-4-23 15,6-14-351-15,16-5-487 16</inkml:trace>
  <inkml:trace contextRef="#ctx0" brushRef="#br0" timeOffset="97961.034">20474 11730 737 0,'0'0'195'16,"0"0"-68"-16,0 0-48 16,0 0 3-16,0 0-27 15,0 0-29-15,-61 44-17 16,61-28 4-16,0-2-6 15,3-4 1-15,9-3-6 16,4-6 0-16,-1-1 11 16,1 0-11-16,-4-12-2 15,-2-6-6-15,-5 0-50 16,-5-1-10-16,0 3 24 16,0 2 1-16,-2 5 17 0,-4 3 22 15,-2 4-3-15,2 2 3 16,0 0 2-16,1 0 1 15,2 2 1-15,3 4 0 16,0-3 8-16,6 0 23 16,15-3-4-16,6 0 12 15,6-3-22-15,1-11-10 16,0-3-3-16,-2-3-1 16,-4-1-4-16,-1 0 10 15,-5-1 9-15,-4 0 4 16,-5 0 5-16,-2 2-12 15,-3 3-3-15,-4 3-7 0,-2 5 2 16,-1 6-2 0,-1 3 5-16,0 0-12 0,0 0-6 15,0 6 5-15,-3 10-1 16,-3 4 4-16,0 1-1 16,6 1-1-16,-2 0 0 15,2-3 1-15,0 1 1 16,0-3-2-16,10-4 4 15,0-1-3-15,5-4 5 16,-2-3-10-16,4-4 5 16,1-1-1-16,1 0 7 15,3-6-3-15,-2-11-5 16,2-2 2-16,-3-3 6 0,0-1-5 16,-2-4 1-1,-3-1-3-15,-2-6-2 0,-3 0 2 16,-3-4 0-16,1-2 0 15,0 2 0-15,-1 6 2 16,-1 5-1-16,-2 7-2 16,-1 9-7-16,-2 5 8 15,0 6-1-15,0 0-12 16,0 0 9-16,0 12 3 16,-3 9-1-16,-7 4 2 15,3 7 0-15,0 1-1 16,4 3 1-16,3-1 0 0,0-3 2 15,0-5-2 1,4-7 0-16,11-3-2 0,4-6 4 16,2-5 6-16,1-4-8 15,2-2 4-15,-1 0-6 16,-4-10 5-16,2-2-6 16,-4-2 1-16,-3 3-17 15,-3 2 8-15,-6 2 8 16,-4 5-2-16,-1 2 5 15,0 0-19-15,0 0 8 16,-5 5 11-16,-5 8 0 16,2 3 1-16,4 4-3 15,-2 0 5-15,6 0-3 16,0 0 0-16,0-4-4 16,3-2 3-16,10-6 2 0,7-2 4 15,2-6-2-15,1 0 0 16,-3 0-3-16,-8-12-120 15,-7-5-149-15,-5-7-200 16</inkml:trace>
  <inkml:trace contextRef="#ctx0" brushRef="#br0" timeOffset="98111.6546">21115 11509 796 0,'0'0'225'15,"0"0"-164"-15,0 0-6 0,0 0-2 16,0 0-45-16,91 17-8 16,-64-7-403-16</inkml:trace>
  <inkml:trace contextRef="#ctx0" brushRef="#br0" timeOffset="98684.8705">21998 11554 697 0,'0'0'103'0,"0"0"-41"16,0 0 25-16,0 0 67 16,0 0-79-16,0 0-48 15,-7-6-13-15,26 6 10 0,7 0 11 16,6-1-24 0,1 0-10-16,-2 1-1 0,-5 0-69 15,-8 0-301-15,-9 0-471 16</inkml:trace>
  <inkml:trace contextRef="#ctx0" brushRef="#br0" timeOffset="98878.2568">21995 11729 433 0,'0'0'406'0,"0"0"-392"0,0 0 64 16,0 0 109-1,0 0-118-15,106-6-53 0,-67 1-8 16,-3 2-8 0,-5 3-2-16,-6-1-210 0,-10 1-484 15</inkml:trace>
  <inkml:trace contextRef="#ctx0" brushRef="#br0" timeOffset="99617.9122">22929 11293 805 0,'0'0'94'0,"0"0"-75"15,0 0-15-15,0 0 71 16,0 0 6-16,-10 100 13 16,10-57-12-16,0 6-25 15,0-3 4-15,0-1-30 0,7-3-1 16,-3 0-8-1,2-4-8-15,2-4-7 0,-1-2-4 16,1-4-3-16,-1-4 0 16,1-6-63-16,-4-9-263 15</inkml:trace>
  <inkml:trace contextRef="#ctx0" brushRef="#br0" timeOffset="108248.4195">19391 11682 305 0,'0'0'251'16,"0"0"-126"-16,0 0-81 0,0 0 41 15,0 0-17-15,0 0 15 16,-11-32-52-16,5 32-21 16,-4 0 4-16,0 0-12 15,-4 10 23-15,-1 6-4 16,0 1 2-16,0 8 1 16,5 0-1-16,4 0 6 15,6 1 2-15,0-6-15 16,0-3-5-16,16-2 8 15,4-6-16-15,2-4 7 16,5-5-5-16,1 0-1 16,1-5 3-16,-4-9-6 15,-4-1 0-15,-8-1 0 16,-7 0-1-16,-6 2-4 0,0-1-9 16,-1 4-4-1,-13-3 3-15,-5 6-6 0,5 2 5 16,-2 5 14-16,4 1-16 15,3 0 9-15,2 1 5 16,5 8-28-16,2-1-42 16,0 3-45-16,2-5-23 15,16-1-102-15</inkml:trace>
  <inkml:trace contextRef="#ctx0" brushRef="#br0" timeOffset="108750.4708">19630 11589 617 0,'0'0'109'16,"0"0"-80"-16,0 0-27 15,0 0 27-15,0 0 50 16,0 0-45-16,0 79-3 15,0-48-1-15,0 4 6 16,0-1 11-16,0 0-9 16,0-3-21-16,0-4 11 15,0-4-17-15,0-8-3 0,0-5-4 16,0-4-2-16,0-4 1 16,0-2 6-16,0 0 12 15,0-16-5-15,0-3-16 16,0-2 5-16,0-1-5 15,4-2-1-15,8 7 0 16,-1 0-11-16,5 8 2 16,0 1-10-16,2 5-7 15,-3 3 10-15,3 0-2 16,-3 0 11-16,-2 11 6 16,-4 5-1-16,-4 4 3 15,-4 1-1-15,-1 1-1 16,0 3 1-16,-9-3 1 0,-9-1-1 15,2-3 1 1,-3-1 0-16,2-3 5 0,-1-2-5 16,2-2-1-16,-1-5-1 15,-2-3-256-15</inkml:trace>
  <inkml:trace contextRef="#ctx0" brushRef="#br0" timeOffset="124160.832">18736 14623 42 0,'0'0'0'15,"0"0"1"-15,0 0 9 16,0 0 4-16,0 0 18 16,0 0 14-16,0 0-15 15,0 0-7-15,-18-11 19 16,14 8 9-16,-2 1-7 15,-1-1-26-15,2-2 5 16,-1-1-7-16,1 2 28 16,1-2-10-16,1 1-15 15,-1 0-17-15,2 2 23 16,-1 0-11-16,2 1-12 0,-1 2 4 16,1 0-6-1,-1-2-1-15,2 2 0 0,0 0 0 16,0-1-2-16,0-2-30 15,-1 2-31-15,1-3-35 16,0 0 74-16,0 0-13 16,0 1 37-16,0 1 5 15,0 1 4-15,0 1 12 16,-2-1 10-16,2 1 25 16,0 0 14-16,-1 0-19 15,1 0 7-15,0 0-22 16,-2 0 6-16,2 0 10 15,0 0-22-15,0 0-12 16,0 0-4-16,0 0-12 0,0 0 8 16,0 0-10-16,0 0 1 15,0 0-1-15,0 4 3 16,0 8 32-16,0 3-18 16,0 2 9-16,0 0-4 15,0 4-9-15,0 1 9 16,2 2-20-16,1 4 7 15,0 3 7-15,1 5-12 16,1 6 3-16,2 2 7 16,-5 4-11-16,3-3 3 15,-2-2 0-15,-1-2-4 16,-2-2 7-16,3-3-5 16,-2-2 9-16,3-2-8 15,-1-3-2-15,1-4 12 16,-1-2-14-16,-2-5 3 0,1-1 8 15,1-3 8-15,-2-2-13 16,1-4-1-16,-1-1-5 16,1-5-1-16,1 0 2 15,-2-2-2-15,1 0 2 16,-1 0-2-16,3 0 0 16,-1-2-77-16,-3-12-216 15</inkml:trace>
  <inkml:trace contextRef="#ctx0" brushRef="#br0" timeOffset="125262.8015">12914 14320 824 0,'0'0'126'16,"0"0"-68"-16,0 0 5 16,0 0-4-16,0 0-37 15,0 0 1-15,52-91-4 16,-27 62-1-16,4-1-15 15,-5 0 8-15,-3 5-6 0,-7 3-2 16,-6 8 7 0,-5 4-3-16,-1 5 24 0,-2 5 8 15,0 0-17-15,-6 0-12 16,-17 20-1-16,-5 8 1 16,-6 7-1-16,4 5-7 15,0 4-1-15,5 0 0 16,4-3-1-16,6 2-1 15,5-5 0-15,10-5-1 16,0-4 2-16,0-5 0 16,10-4-4-16,4-7 1 15,3-7 1-15,2-6 2 16,4 0-2-16,-1-6-3 16,-2-10-34-16,-8-1-24 15,-9 2 32-15,-3 2 21 0,-2 6 5 16,-15 5-22-16,-3 2 17 15,2 0 4-15,5 0 6 16,2 5-1-16,8 3-5 16,3 2-21-16,2-3-81 15,20-5-69-15,8-2-244 16</inkml:trace>
  <inkml:trace contextRef="#ctx0" brushRef="#br0" timeOffset="125522.1091">13462 14043 280 0,'0'0'503'0,"0"0"-444"15,0 0-58-15,0 0 10 16,0 0 25-16,-52 84-6 15,49-48-17-15,1-1-1 16,2 2-6-16,0-2 3 16,0-1-9-16,0-5 3 15,0 0-3-15,9-5-2 16,4-6-1-16,-2-8-275 16</inkml:trace>
  <inkml:trace contextRef="#ctx0" brushRef="#br0" timeOffset="125789.7364">13551 14226 340 0,'0'0'376'15,"0"0"-297"-15,0 0-57 16,0 0 29-16,0 0 6 16,90-41-44-16,-72 41-13 15,0 5 1-15,-6 7-1 16,-4 4 3-16,-6 0-3 15,-2 3 3-15,-3 3 6 16,-15 0 87-16,-4 1-24 16,0-2-20-16,3-4-35 0,7-4-14 15,4-7 0-15,8-3-3 16,0-3-24-16,4-1-104 16,20-19-17-16,3-9-152 15</inkml:trace>
  <inkml:trace contextRef="#ctx0" brushRef="#br0" timeOffset="125977.8901">13808 14185 326 0,'0'0'255'16,"0"0"-74"-16,0 0-52 15,0 0 30-15,0 0-46 16,0 0-76-16,-24 13-25 16,9 5-5-16,4 1 8 15,4-1-11-15,6 1-1 16,1-2-3-16,0-2-2 15,0-1 1-15,11-2-5 0,2-4-161 16,6-5-357-16</inkml:trace>
  <inkml:trace contextRef="#ctx0" brushRef="#br0" timeOffset="126605.3609">13975 14468 615 0,'0'0'232'0,"0"0"-82"16,0 0-85-16,0 0-1 15,0 0 7-15,0 0-30 16,10-58-33-16,4 39 0 15,-4 2 5-15,-1-2 5 16,-4 4-11-16,-1 3-1 16,-3 6 5-16,-1 5-5 0,0 1 7 15,0 0-13-15,0 0-6 16,-7 12 6-16,-2 5 10 16,2 4-8-16,7-3-2 15,0-4 0-15,0-1-2 16,6-4 3-16,7-7-1 15,10-2 0-15,0-2-30 16,4-19-130-16,-3-7-256 16</inkml:trace>
  <inkml:trace contextRef="#ctx0" brushRef="#br0" timeOffset="126877.6854">14179 14018 761 0,'0'0'152'0,"0"0"-123"0,0 0 36 15,0 0 47-15,0 0-82 16,96-9-11-16,-68 21 2 16,2 7-20-16,-5 10 1 15,-5 7 11-15,-10 6-11 16,-10 6 3-16,0-2-2 15,-12 2 2-15,-10-4-3 16,-6 0-2-16,-2-4 10 0,-3-3-10 16,-4-8-269-1,2-5-349-15</inkml:trace>
  <inkml:trace contextRef="#ctx0" brushRef="#br0" timeOffset="136729.3198">13674 16939 631 0,'0'0'101'0,"0"0"-23"16,0 0 36-16,0 0 7 15,0 0-34-15,0 0-25 16,0 0-24-16,-36-5-7 16,36 5-11-16,0-5-12 15,1-5 14-15,16-9 14 16,7-3-27-16,0-4-1 16,-1 1-4-16,-6 1-3 15,2 2 2-15,-8 3 0 0,-1 4-3 16,-6 4 5-16,-2 8-10 15,-2 1 5-15,0 2-4 16,-2 0-4-16,-17 20 7 16,-8 11 1-16,-7 7 0 15,-2 8-2-15,2 1 10 16,4 1-8-16,9-5 1 16,12-2-1-16,9-7-8 15,0-1 8-15,11-8-2 16,11-3 2-16,3-8 0 15,2-9 9-15,0-5-9 16,2-4 1-16,-4-14-3 0,-1-6 0 16,-8 0-52-1,-12 3 11-15,-4 3 29 0,-4 2 8 16,-19 6 3-16,-2 4-2 16,0 6 4-16,3 0-4 15,2 5 5-15,7 7 0 16,7 4-4-16,6 0-8 15,0 1 12-15,24-5-29 16,10-9-219-16,6-3-167 16</inkml:trace>
  <inkml:trace contextRef="#ctx0" brushRef="#br0" timeOffset="136986.8322">14196 16706 750 0,'0'0'30'15,"0"0"16"-15,0 0-30 16,-96 102 47-16,81-66 12 16,11 3-29-16,4-2-27 15,0 1 4-15,9-2-6 16,6 3-7-16,6-3-8 15,4-1 0-15,-1-6-4 0,6-3 0 16,-3-12-150 0,-3-13-372-16</inkml:trace>
  <inkml:trace contextRef="#ctx0" brushRef="#br0" timeOffset="137253.9171">14427 16861 724 0,'0'0'65'16,"0"0"-38"-16,0 0-5 15,90-50 41-15,-70 50-43 16,0 0-15-16,-3 7-4 16,-4 12-1-16,-8 6-2 0,-5 7 2 15,-3 1 5-15,-19 3 17 16,-5-2 32-16,2-5 4 15,4-7-36-15,6-5-10 16,8-8-12-16,7-7-1 16,0-2-9-16,3-11-156 15,16-12-301-15</inkml:trace>
  <inkml:trace contextRef="#ctx0" brushRef="#br0" timeOffset="137457.0401">14651 16847 518 0,'0'0'161'0,"0"0"-14"0,0 0-32 16,0 0 19-16,0 0-32 16,0 0-72-16,-41-6-29 15,30 23 10-15,-1 4-5 16,5-2-1-16,4 2-2 16,3-3 1-16,0-1-3 15,5-1-1-15,13-3-7 16,3-4-5-16,3-4-289 15,-2-5-511-15</inkml:trace>
  <inkml:trace contextRef="#ctx0" brushRef="#br0" timeOffset="137894.8234">14938 17184 503 0,'0'0'141'0,"0"0"-107"15,0 0 38-15,0 0 190 16,0 0-106-16,0 0-122 15,-4-61 3-15,8 33-4 16,7 0-6-16,-1 0-7 16,4 1-17-16,-4 5 6 0,-2 2-6 15,0 8 2-15,-5 5-5 16,-3 4-4-16,0 3 2 16,0 0-12-16,-1 10 14 15,-11 5 4-15,2 2-1 16,7-1-2-16,3 0-1 15,0-1 0-15,0-2 0 16,15-1 0-16,3-4 1 16,5-4 1-16,0-2-2 15,1-2-47-15,0 0-238 16,-5-17-312-16</inkml:trace>
  <inkml:trace contextRef="#ctx0" brushRef="#br0" timeOffset="138164.1954">15207 16719 762 0,'0'0'106'16,"0"0"-44"-16,0 0-38 15,0 0 63-15,0 0-27 16,87-6-24-16,-59 23-25 0,-3 4 9 15,-3 7-7 1,-5 4-8-16,-7 9 17 0,-8-2 0 16,-2 3-5-16,0 3-3 15,-15 0-9-15,-3 5 0 16,-4 0-4-16,-2-4-2 16,-3-3-112-16,-5-14-425 15</inkml:trace>
  <inkml:trace contextRef="#ctx0" brushRef="#br0" timeOffset="145196.2082">17760 17454 716 0,'0'0'92'0,"0"0"-19"15,0 0-62 1,0 0 15-16,0 0 58 0,0 0-13 16,0 0-57-16,53-60-6 15,-26 32 1-15,-1 3 7 16,-6 0-14-16,-8 6 14 16,-5 2-4-16,-7 7 19 15,0 8 12-15,0 2-19 16,-16 2 22-16,-13 21-35 15,-8 9-7-15,-1 9 8 16,3 6-12-16,8 1-1 16,14 1 1-16,11-5 0 15,2-3 1-15,11-7-1 16,14-8-1-16,5-4 0 16,1-5 1-16,4-7 1 15,-5-9 1-15,0-1 4 0,-5-1 0 16,-10-15-4-16,-7-1 1 15,-8-3-6-15,0 0 2 16,-20 3-9-16,-8 2-28 16,1 6 10-16,-2 4 23 15,8 5-9-15,2 0 13 16,10 2-10-16,4 9 11 16,5 0-30-16,5 0-6 15,23-3-94-15,11-8-91 16,7 0-424-16</inkml:trace>
  <inkml:trace contextRef="#ctx0" brushRef="#br0" timeOffset="145409.9223">18347 17282 798 0,'0'0'100'0,"0"0"-57"15,0 0-20-15,0 0 55 16,-88 71-27-16,79-35-33 16,9 3-2-16,0 2-14 15,2 2 2-15,14-2-4 16,8-4 0-16,2-8-2 16,4-11-113-16,0-14-339 0</inkml:trace>
  <inkml:trace contextRef="#ctx0" brushRef="#br0" timeOffset="145680.8388">18515 17438 346 0,'0'0'11'15,"0"0"-11"-15,0 0-121 16</inkml:trace>
  <inkml:trace contextRef="#ctx0" brushRef="#br0" timeOffset="146627.0738">18640 17333 602 0,'0'0'69'0,"0"0"-34"16,0 0-19-16,0 0 4 15,83-28 44-15,-58 28-40 16,-4 14-15-16,-5 3 5 0,-2 2-11 16,-10 3 20-16,-4 4 7 15,0 1 35-15,-20-5 7 16,1-2-31-16,-3-6-11 15,3-5-18-15,10-6-8 16,4-3-2-16,5 0-2 16,5-5-78-16,17-15-199 15,5-2-163-15</inkml:trace>
  <inkml:trace contextRef="#ctx0" brushRef="#br0" timeOffset="146796.352">18911 17357 567 0,'0'0'157'15,"0"0"-47"-15,0 0 17 0,0 0-21 16,0 0-47 0,0 0-42-16,-50 10 7 0,43 3-5 15,3 3-18-15,4 4-1 16,0 0-6-16,0 0 6 16,14 0-5-16,7-4-133 15,0-6-193-15</inkml:trace>
  <inkml:trace contextRef="#ctx0" brushRef="#br0" timeOffset="147679.7885">18508 17473 699 0,'0'0'10'0,"-82"29"-4"0,52-19 6 16,10 0 36 0,6-3-7-16,11-7-30 0,3 0-11 15,0 0-13-15,3 0 12 16,22-7 1-16,6-9 11 16,2-4-8-16,-9 0-2 15,-13 5-1-15,-11 2-22 16,-23 5 9-16,-26 6-27 15,-26 2 40-15,-26 6 8 16,-13 16 3-16,-4 3 71 16,7 6-8-16,20-4-22 15,19-5-14-15,24-5-35 16,28-1 13-16,20-3-16 16,27-1-15-16,37-5 12 0,25-7-50 15,15-2-197-15</inkml:trace>
  <inkml:trace contextRef="#ctx0" brushRef="#br0" timeOffset="148465.3937">12160 17691 670 0,'0'0'102'0,"0"0"-63"16,0 0-28-16,0 0 86 15,86-65-11-15,-54 58-59 16,0 7-3-16,-3 0-15 16,-6 2-1-16,-9 17-2 15,-9 2-6-15,-5 5 11 16,-12 0 4-16,-14-2 38 16,-5-2-18-16,-1-5-26 0,7-3-5 15,7-9-2-15,8 0-2 16,8-5-1-16,2 0-125 15,15-1-84-15,13-15-241 16</inkml:trace>
  <inkml:trace contextRef="#ctx0" brushRef="#br0" timeOffset="148649.0756">12488 17670 129 0,'0'0'582'0,"0"0"-410"15,0 0-63-15,0 0-1 16,0 0-32-16,-81 11-40 0,66 2-11 15,7 2-12 1,6 2-13-16,2-2 0 0,7 1-3 16,13 0 3-1,4-6-11-15,-2-3-255 0,-4-4-371 16</inkml:trace>
  <inkml:trace contextRef="#ctx0" brushRef="#br0" timeOffset="149114.0123">12263 17925 924 0,'0'0'67'15,"0"0"-14"-15,0 0-29 16,5-84 85-16,17 55-33 15,6-3-64-15,2 1-5 0,-4 0 7 16,-5 4-14 0,-9 4 12-16,-6 6-10 0,-6 7 1 15,0 6 8-15,0 4 4 16,-14 0 31-16,-9 13-31 16,-5 11-15-16,1 0 8 15,5 2-8-15,10-1 4 16,7-3-6-16,5-2 2 15,6-1 0-15,19-5 1 16,8 2-1-16,9-4-3 16,-1-6-61-16,-2-3-257 15</inkml:trace>
  <inkml:trace contextRef="#ctx0" brushRef="#br0" timeOffset="149678.1106">13157 17629 767 0,'0'0'90'16,"0"0"-55"-16,0 0 128 16,0 0-47-16,0 0-116 15,0 0 12-15,-6 21 0 16,-13 3 43-16,-5 0-14 0,-4 4 3 16,-2 0-21-16,-1 1 2 15,1-2-12-15,6-2-3 16,6-2 2-16,8-6-12 15,8-1 11-15,2-2-11 16,2-4 0-16,16-4-10 16,10-1 14-16,10-5-4 15,10 0 9-15,8 0-4 16,-1-7-4-16,-3-3-2 16,-2 0-2-16,-7-4-204 15,-8-2-317-15</inkml:trace>
  <inkml:trace contextRef="#ctx0" brushRef="#br0" timeOffset="150015.0746">13648 17679 170 0,'0'0'654'16,"0"0"-615"-16,0 0-13 15,0 0 71-15,0 0-65 16,88-21-20-16,-77 37-10 16,-4 4 8-16,-7 6-1 15,0 0 23-15,-13 2 66 0,-9 0-48 16,-1 0-2 0,1-2-6-16,1-4-10 0,12-3-16 15,6-4-10-15,3-2-5 16,3-2 0-16,20-6 5 15,12-1 0-15,7-4 6 16,13 0-5-16,2 0-5 16,-2-3-2-16,-6 2-56 15,-12 1-230-15,-13 0-591 16</inkml:trace>
  <inkml:trace contextRef="#ctx0" brushRef="#br0" timeOffset="151866.4164">12971 18731 609 0,'0'0'363'16,"0"0"-262"-16,0 0-80 16,0 0 20-16,0 0 27 15,8-76-28-15,9 44-33 16,0 1 5-16,1-4-7 15,-6 4-4-15,-5 3 18 16,-1 8-13-16,-6 9 7 16,0 5-5-16,0 6 10 15,0 0-18-15,-6 16 1 16,-7 13 10-16,1 2-2 0,1 1 4 16,8-4-8-1,3-6 2-15,3-6-7 0,18-2 2 16,9-8 0-1,6-6 8-15,13 0-4 0,0-13 0 16,4-6-6-16,-1-5-8 16,-11 2-224-16,-6 1-466 15</inkml:trace>
  <inkml:trace contextRef="#ctx0" brushRef="#br0" timeOffset="152615.9754">13810 18381 793 0,'0'0'98'0,"0"0"-65"15,0 0-28-15,0 0 24 16,0 0-6-16,0 0-20 16,102-17-1-16,-71 22 7 15,-1 9-9-15,-7 6-3 16,-5 7 1-16,-9 3 2 0,-5 7 2 16,-4 2 14-16,-6 1 95 15,-15-3-32-15,-7-1-27 16,-4-4-8-16,4-3-19 15,6-7-18-15,7-6-6 16,8-6-1-16,7-5-12 16,0-5-157-16,25-11-368 15</inkml:trace>
  <inkml:trace contextRef="#ctx0" brushRef="#br0" timeOffset="153164.0211">14655 18252 622 0,'0'0'134'0,"0"0"-18"0,0 0-53 16,0 0 103-16,0 0-45 15,0 0-95-15,-13 3-20 16,6 33 8-16,-1 8-4 15,8-5-5-15,0-3 7 16,0-10-12-16,10-6 5 16,2-9-4-16,4-11 1 15,4 0 1-15,8-20 9 16,2-14-10-16,1-7 13 16,-1-6-15-16,-6 7 3 15,-6 4-1-15,-8 13 1 16,-4 9-3-16,-3 8 3 15,-1 2 1-15,-2 4-4 16,0 0 0-16,0 14-13 0,0 11 13 16,0 13 5-1,0 7 0-15,0 3-4 0,0 0 1 16,0-1-1-16,0 2 0 16,9 0-1-16,-2-12-248 15</inkml:trace>
  <inkml:trace contextRef="#ctx0" brushRef="#br0" timeOffset="155977.9536">18696 18054 679 0,'0'0'117'0,"0"0"-76"0,0 0 100 15,0 0-5-15,0 0-31 16,0 0-45-16,8-34-58 16,-8 48 1-16,-11 9 13 15,-4 10 51-15,-8 6-39 16,0 5-9-16,-4 6-7 15,-1 4 10-15,2 6-20 16,5-5 7-16,6-7 1 16,9-11-6-16,6-12 1 15,0-7-5-15,12-7 2 16,14-11-2-16,12 0 6 16,7-25 0-16,4-8 4 0,-1 0-9 15,-3 0 2-15,-3 3-3 16,-2 8-7-16,-6 8 3 15,-3 5-190-15,-11 2-99 16,-10 7-404-16</inkml:trace>
  <inkml:trace contextRef="#ctx0" brushRef="#br0" timeOffset="157429.3697">20016 17820 225 0,'0'0'520'0,"0"0"-355"16,0 0-138-16,0 0 54 16,0 0 2-16,0 0-50 15,37 0-27-15,-1 0 3 16,4 0-2-16,5 0-7 16,-3 0 0-16,-5 7-1 15,-7 6 1-15,-11 3 0 16,-4 6 0-16,-13-1 8 15,-2 5-4-15,-11 1 62 16,-17 0 4-16,-6 0-10 16,-1-3-16-16,2-3-13 15,7-7-17-15,8-5-9 16,7-2-3-16,7-5-1 16,4-1-1-16,0-1-4 0,3 0-133 15,13-1-232-15</inkml:trace>
  <inkml:trace contextRef="#ctx0" brushRef="#br0" timeOffset="161330.2953">20769 17746 336 0,'0'0'282'0,"0"0"-144"16,0 0-97-16,0 0 100 16,0 0-24-16,0 0-55 15,-10-5-49-15,5 25-4 16,4 2-3-16,1-2 4 15,0 1-3-15,10-1-5 16,8-6 6-16,1-3-8 16,-1-5 11-16,2-3-1 15,3-3-4-15,3 0 8 16,2-8 1-16,6-7-4 16,-2-4-7-16,-7 2-1 0,-1-3-2 15,-5 1 8-15,-6-2-9 16,-3 3-2-16,-4 6 2 15,-3 6 1-15,-2 3 2 16,-1 3-3-16,0 0-1 16,0 3 1-16,0 11 2 15,-6 9 25-15,0 0-2 16,2 4-16-16,3-4 1 16,1 2-7-16,0-1 4 15,0-1-7-15,1-3 0 16,8 0 0-16,-2 2-4 15,-1-5-158-15,-2-7-373 0</inkml:trace>
  <inkml:trace contextRef="#ctx0" brushRef="#br0" timeOffset="173813.0798">19401 18169 496 0,'0'0'133'16,"0"0"1"-16,0 0-47 15,0 0 14-15,0 0 41 16,0 0-38-16,-7-7-57 16,7 1-11-16,0-1 23 15,0-2-47-15,0-5 22 0,7-2-11 16,1-1-12-1,2-3 1-15,-1-1-7 0,5-1-1 16,-4 0 5-16,0 3-9 16,-5 0 1-16,-2 1 4 15,-3 2-4-15,0 1-1 16,0 5-3-16,0 5 0 16,-3 4 1-16,1 1-16 15,-7 0 6-15,-1 1 12 16,-4 12 7-16,1 4 1 15,3 2-8-15,4 0 0 16,4 1-4-16,2 0 4 16,0-3 0-16,3-1 0 15,11-1 1-15,2-4 3 16,2 0-4-16,3-4 0 16,3-3 0-16,2-1-1 0,4-3-2 15,2 0-18-15,-4 0-158 16,-5 0-167-16</inkml:trace>
  <inkml:trace contextRef="#ctx0" brushRef="#br0" timeOffset="177883.0749">18420 18252 568 0,'0'0'360'16,"0"0"-268"-16,0 0-12 16,0 0 45-16,0 0-41 15,0 0-46-15,0 0-20 16,-33-21-13-16,45 16-1 16,10-2 2-16,8-2-2 15,5 1 1-15,2 5-4 16,1 0-1-16,3-3 0 0,-1 6 3 15,-4-3-3-15,0 3 0 16,-5 0-3-16,-3 0 10 16,-1 0-11-16,-3 5 4 15,-6 0 0-15,-3 0-7 16,-5 2 8-16,-4 0-5 16,-3-4 3-16,-1 1-6 15,-2 2 5-15,0 0-4 16,0 4 0-16,-5 0 6 15,-2 0 0-15,-1-1 3 16,-2 2-2-16,6-5 0 16,-3 2 1-16,4 1-2 0,-1-1-99 15,-2-1-109 1,-1-6-156-16</inkml:trace>
  <inkml:trace contextRef="#ctx0" brushRef="#br0" timeOffset="178810.9643">17925 18473 817 0,'0'0'76'0,"0"0"-17"0,0 0-33 16,0 0 115-16,0 0-83 15,0 0-58-15,7 19 4 16,6 20-2-16,-4 9 7 16,1 1 2-16,-4 1 0 15,2-4 1-15,-2-1-4 16,0-4-5-16,2-8-2 16,2-3-2-16,-2-9 1 15,-1-9-5-15,0-12-261 0,-2 0-337 16</inkml:trace>
  <inkml:trace contextRef="#ctx0" brushRef="#br0" timeOffset="179137.977">17905 18958 620 0,'0'0'137'0,"0"0"-103"0,0 0-28 16,0 0 91-16,0 0 23 15,30-78-65-15,-18 54-25 16,-5 4 6-16,3 0 5 15,-4 6-9-15,-1 3-28 16,-2 5-4-16,-1 2 8 16,-1 3-8-16,-1 1-4 15,2 0-150-15,-2 0-98 16,0 0-121-16</inkml:trace>
  <inkml:trace contextRef="#ctx0" brushRef="#br0" timeOffset="180082.9101">17835 18542 692 0,'0'0'111'0,"0"0"-72"16,0 0-6-16,0 0 89 15,18-75-18-15,3 68-83 16,4 3-10-16,2 4-1 15,0 5-8-15,-2 18 3 16,-3 9-1-16,-3 3 6 16,-9 6-2-16,-4-1-8 15,-6 2 1-15,0-1 13 16,-16-4 14-16,-7-2-7 16,2-6-12-16,-3-5-7 15,1-6-2-15,5-6 9 16,6-5-10-16,6-7 1 15,4 0 0-15,1 0 3 0,1 0-3 16,0 0-1-16,0 3-1 16,7 0 1-16,16 0 2 15,6 1 7-15,7 0-2 16,2-1 14-16,0-3-3 16,3 0-10-16,-4 0-1 15,-1 0-6-15,-5 2 2 16,-3 2-6-16,-5-1-50 15,-8 0-264-15,-5-3-618 16</inkml:trace>
  <inkml:trace contextRef="#ctx0" brushRef="#br0" timeOffset="183961.7751">20559 17752 812 0,'0'0'159'16,"0"0"-73"-16,0 0-20 15,0 0-12-15,-90 7-18 16,60 8 9-16,-3 4-21 16,-4 1-5-16,-1 6-14 15,-4 1 1-15,-3 4 8 16,3 1 2-16,-1 4 0 16,3-1-7-16,2 2-9 15,6-4 0-15,9-3 6 16,10-7-6-16,8-5 0 15,5-5-5-15,0-5 5 16,23-5 1-16,18-3 6 16,16-3 9-16,10-15-2 15,5-3-8-15,-3-2-4 16,-7 4-1-16,-5-1 2 0,-8 6 3 16,-9 7-6-16,-7 2 2 15,-4 5-11-15,-9 0 5 16,0 7-107-16,-8 7-93 15,-3-3-146-15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52:13.60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11554 5015 482 0,'0'0'99'0,"0"0"-55"16,0 0 15-16,0 0 3 15,0 0-14-15,0 0-18 16,0 0-11-16,0 0-10 15,0 0 37-15,0 0-27 16,5 0-11-16,8 2-2 16,6-2 25-16,11 3 8 15,9-1-6-15,6-2 5 16,8 0-11-16,5 0-5 16,5 0-4-16,3 0-3 15,1-5-9-15,6-2-1 16,-4 0 0-16,-5 0 0 15,-2 0 4-15,-6 1-7 16,-11 1-1-16,-7 0 1 0,-8 2-2 16,-7 2 0-1,-9 1 0-15,-8 0 0 0,-4 0 0 16,-2 0 0-16,0 0 1 16,0 0-1-16,0 0 3 15,0 0 0-15,0 0-1 16,0 0-1-16,0-2 4 15,0 1-5-15,1-1 0 16,5 0-21-16,3-1-194 16,2-6-76-16</inkml:trace>
  <inkml:trace contextRef="#ctx0" brushRef="#br0" timeOffset="1110.3377">15901 2084 857 0,'0'0'69'0,"0"0"-53"0,0 0-10 16,0 0-6-16,0 0 58 15,0 0 24-15,33 110-34 16,-22-69-23-16,0-2-8 16,-2-3-5-16,-1-5-6 15,-1-9-3-15,-4-8 1 16,0-5 5-16,-3-6-9 15,0-3-64-15,3-12-177 16,3-14-527-16</inkml:trace>
  <inkml:trace contextRef="#ctx0" brushRef="#br0" timeOffset="1320.32">16169 2095 666 0,'0'0'202'0,"0"0"-192"15,0 0-7-15,0 0 34 16,0 0 39-16,9 77-14 16,-3-48-18-16,-2 2-24 15,-1-3-4-15,2 0-14 16,-2-3 4-16,-3-7-4 16,0-3-2-16,0-1-96 15,-12-10-93-15,-9 1-187 16</inkml:trace>
  <inkml:trace contextRef="#ctx0" brushRef="#br0" timeOffset="1477.4675">16073 2313 505 0,'0'0'248'0,"0"0"-213"16,0 0-22-16,0 0 74 15,0 0-35-15,87-12-18 16,-63 12-23-16,9-3-6 15,-1-2-5-15,3-8-174 16</inkml:trace>
  <inkml:trace contextRef="#ctx0" brushRef="#br0" timeOffset="1778.1959">16724 2025 940 0,'0'0'111'16,"0"0"-65"-16,0 0-46 15,0 0 0-15,0 0 15 16,0 0 39-16,38 81-20 15,-21-55-13-15,-1-1-8 16,-5-1-9-16,4-4-1 16,-8-4 2-16,-1-6-5 0,0-2-8 15,-3-8-233-15,0-1-230 16</inkml:trace>
  <inkml:trace contextRef="#ctx0" brushRef="#br0" timeOffset="1979.3098">16979 1983 811 0,'0'0'157'0,"0"0"-134"15,0 0-18-15,0 0 2 16,0 0 90-16,0 0-46 16,17 84-36-16,-7-56-7 0,-3-2-1 15,-3-1-6-15,-4-2-1 16,0-5-4-16,0-4-233 15,-14-7-272-15</inkml:trace>
  <inkml:trace contextRef="#ctx0" brushRef="#br0" timeOffset="2122.3396">16902 2160 777 0,'0'0'114'15,"0"0"-37"-15,0 0-41 16,0 0 19-16,0 0-16 15,0 0-30-15,87-22-9 16,-51 19-1-16,-1 0-168 0,-5-1-309 16</inkml:trace>
  <inkml:trace contextRef="#ctx0" brushRef="#br0" timeOffset="2345.1314">17388 2202 498 0,'0'0'451'16,"0"0"-451"-16,0 0 5 0,0 0 3 16,6 95 35-16,-6-62-7 15,-14 4-29-15,-4 2-5 16,0-3-2-16,-1-6-436 15</inkml:trace>
  <inkml:trace contextRef="#ctx0" brushRef="#br0" timeOffset="2819.8303">18039 1917 915 0,'0'0'78'0,"0"0"-13"16,0 0-65-16,0 0 10 15,0 0 18-15,0 0 57 16,-1 100-35-16,8-61-10 16,4-3-19-16,-1 0-4 15,1-9-9-15,-1-3-8 16,3-9 3-16,-2-7-3 16,4-8-50-16,0-4-154 15,6-20-35-15,-2-12-353 16</inkml:trace>
  <inkml:trace contextRef="#ctx0" brushRef="#br0" timeOffset="2994.6998">18276 1918 840 0,'0'0'145'0,"0"0"-102"0,0 0-41 16,0 0 39-16,0 0 27 16,-2 83-13-16,2-50-21 15,0 5-20-15,5-4-5 16,5-2-7-16,-3-4 7 15,-2-6-9-15,-2-6 0 16,-3-7-177-16,-3-7-196 16</inkml:trace>
  <inkml:trace contextRef="#ctx0" brushRef="#br0" timeOffset="3172.323">18100 2155 749 0,'0'0'168'15,"0"0"-116"-15,0 0-20 16,0 0 68-16,0 0-45 16,111-29-20-16,-62 18-30 15,5-2 2-15,-1-2-7 16,-3-5-184-16,-7-4-327 16</inkml:trace>
  <inkml:trace contextRef="#ctx0" brushRef="#br0" timeOffset="3375.8471">18638 1895 509 0,'0'0'534'0,"0"0"-420"0,0 0-95 15,0 0-9-15,0 0 19 16,85-43-15-16,-55 36-6 15,-2 4-5-15,-3 1-3 16,-7 0-54-16,-6 2-206 16,-11-3-206-16</inkml:trace>
  <inkml:trace contextRef="#ctx0" brushRef="#br0" timeOffset="3582.7966">18773 1861 532 0,'0'0'285'0,"0"0"-239"15,0 0-26-15,0 0 129 16,0 0-25-16,-1 78-47 16,1-47-17-16,6 2-20 15,3 1-10-15,0 2-10 16,-1-3-2-16,2-4-15 16,-3-4 5-16,2-4-5 15,-3-8-3-15,-1-3-4 16,1-10-176-16,1 0-470 15</inkml:trace>
  <inkml:trace contextRef="#ctx0" brushRef="#br0" timeOffset="3855.7885">19179 2073 186 0,'0'0'894'15,"0"0"-780"-15,0 0-100 16,0 0-2-16,0 0 38 0,0 0 44 16,6 65-71-16,0-36-12 15,-5 2 0-15,-1 5-9 16,0-1 4-16,0 1-6 15,0-7-68-15,0-11-366 16</inkml:trace>
  <inkml:trace contextRef="#ctx0" brushRef="#br0" timeOffset="4564.1007">19445 1875 428 0,'0'0'498'0,"0"0"-351"16,0 0-38-16,0 0 29 15,0 0-26-15,0 0-9 16,-7-8-48-16,30-7-31 15,8-4-20-15,8 0-3 16,1 4 5-16,-1 5-6 16,-2 3 3-16,-4 5-7 15,-8 2-18-15,-6 0-86 16,-6 0-33-16,-7 12-94 0,-6-3-114 16,0-2-353-16</inkml:trace>
  <inkml:trace contextRef="#ctx0" brushRef="#br0" timeOffset="4769.9492">19686 1828 775 0,'0'0'173'16,"0"0"-50"-16,0 0-29 15,0 0-12-15,0 0-60 16,0 0-17-16,-1 46 63 16,1-22-42-16,1 5 25 15,7-2-21-15,3 3-9 16,-2 0-19-16,-1 2 12 15,0-1-12-15,-3-4-2 16,0-5 10-16,-2-2-10 16,1-6-25-16,2-7-125 0,2-7-302 15</inkml:trace>
  <inkml:trace contextRef="#ctx0" brushRef="#br0" timeOffset="5051.2417">20014 1780 1022 0,'0'0'165'0,"0"0"-86"16,0 0-4-16,0 0-23 15,0 0-15-15,0 0-28 16,12 26-2-16,0 3 39 15,-1 3-30-15,-2 2-7 16,1 1 2-16,-3-4-10 16,1-5 2-16,-2-2 1 15,0-10-4-15,-2-6-10 16,4-8-97-16,4 0-93 16,3-22-192-16</inkml:trace>
  <inkml:trace contextRef="#ctx0" brushRef="#br0" timeOffset="5250.2078">20254 1758 839 0,'0'0'158'0,"0"0"-51"0,0 0-30 16,0 0-5-16,0 0-48 16,0 0-18-16,26 30 51 15,-13-8-41-15,-1 3-10 16,-2-2 9-16,-3-1-14 15,-7-1-1-15,0-4-8 16,-3-1-111-16,-15-3-107 16,0-4-107-16</inkml:trace>
  <inkml:trace contextRef="#ctx0" brushRef="#br0" timeOffset="5397.9531">20169 1944 595 0,'0'0'261'0,"0"0"-111"16,0 0-29-16,0 0-40 15,0 0-11-15,0 0-31 16,66-48-36-16,-36 44-1 16,3 1-2-16,-2 2-57 15,-6 1-229-15,-5-2-531 16</inkml:trace>
  <inkml:trace contextRef="#ctx0" brushRef="#br0" timeOffset="5724.5011">20671 1917 928 0,'0'0'168'0,"0"0"-110"15,0 0 20-15,0 0-14 0,0 0-20 16,0 0 28 0,4 71-28-16,-13-42-31 0,-4 5-4 15,1-5 3-15,2 0-12 16,8-5-22-16,2-5-205 15,0-9-387-15</inkml:trace>
  <inkml:trace contextRef="#ctx0" brushRef="#br0" timeOffset="6088.9767">20965 1630 124 0,'0'0'455'0,"0"0"-303"16,0 0-74-16,0 0-13 0,0 0-28 16,0 0-32-16,17-59-5 15,-17 59-119-15,0 2-283 16,-7 9 69-16</inkml:trace>
  <inkml:trace contextRef="#ctx0" brushRef="#br0" timeOffset="6279.2531">20965 1630 526 0,'-47'-7'235'0,"44"7"-68"16,3 0 20-16,0 0-58 16,0 0-15-16,0 0-35 15,0-3-16-15,6-4-44 16,15 0-8-16,9-1 5 15,8-1-14-15,1 1 1 16,2 4-5-16,-4 3 5 16,-3-1-6-16,-4 2-36 0,-6 0-69 15,-6 0-116-15,-3 0-244 16</inkml:trace>
  <inkml:trace contextRef="#ctx0" brushRef="#br0" timeOffset="6629.1163">21133 1638 433 0,'0'0'142'0,"0"0"-121"0,0 0-7 16,0 0 76-16,0 0-4 15,0 0-19-15,23-34 12 16,-22 34-10-16,-1 0 15 16,4 0-35-16,-2 0-15 15,4 13 32-15,-2 5-5 16,2 9-19-16,0 3-8 16,1 5-10-16,0 1 1 15,0 2-11-15,2-1 3 16,0-4-6-16,-2-3 0 15,-1-4-10-15,-1-9 3 16,-2-5-8-16,0-4-49 16,3-8-113-16,-3 0-280 15</inkml:trace>
  <inkml:trace contextRef="#ctx0" brushRef="#br0" timeOffset="6932.8523">21518 1601 827 0,'0'0'193'0,"0"0"-64"0,0 0-41 16,0 0 5-16,0 0-15 15,0 0-21-15,25-24-32 16,4 16-4-16,6-1-2 16,0 1-14-16,-1 3-1 15,-1 0-4-15,-7 3-4 16,0 2-40-16,-7 0-74 16,-10 0-211-16,-9 3-286 15</inkml:trace>
  <inkml:trace contextRef="#ctx0" brushRef="#br0" timeOffset="7131.3908">21722 1601 622 0,'0'0'286'0,"0"0"-246"0,0 0 17 16,0 0 99-16,0 0-45 16,-9 78-48-16,9-52-17 15,0 2-6-15,0-1-15 16,6 4-20-16,0-1 5 15,2-3-4-15,0-1-2 16,0-5-4-16,0-8-81 16,0-11-176-16,7-2-584 15</inkml:trace>
  <inkml:trace contextRef="#ctx0" brushRef="#br0" timeOffset="7715.6366">22089 1361 724 0,'0'0'119'0,"0"0"-61"0,0 0 9 16,97-2-13-16,-76 17-22 16,-1 2 10-16,-4 6-11 15,-5-3 5-15,-4-1-29 16,-7 0 20-16,0-2-12 15,0 0 6-15,0 3 2 16,0-1 1-16,-2-4-13 16,2 4-6-16,0-4 4 15,0-1-7-15,12 1 1 16,4 0 1-16,0 1-1 0,-2 3 0 16,-3 0-1-1,-2 2-1-15,-5 4-1 0,-4 0-2 16,0 1 2-16,0 1 1 15,0-1-1-15,-1 3 5 16,-5-2-5-16,1-2 0 16,-1 2-1-16,0-1 3 15,1 4 5-15,-1 6-6 16,1 2 0-16,-3 3 13 16,-2 7 5-16,-6 1-9 15,-5 1-8-15,-6-1-4 16,-7-3-121-16,-8-5-558 15</inkml:trace>
  <inkml:trace contextRef="#ctx0" brushRef="#br0" timeOffset="8931.2007">15683 1772 505 0,'0'0'312'0,"0"0"-227"15,0 0-41-15,0 0-30 16,-87 54 22-16,51-22 32 16,1 5-12-16,3 2-25 15,8 0-16-15,9 0-4 16,5-5-6-16,10-2 1 16,0-4-6-16,15-2 2 0,16-3 5 15,10-7-4-15,5-2 3 16,3-3-2-16,-3-5 2 15,-7 2-1-15,-9 0 2 16,-9 1-7-16,-11 2-3 16,-4 2-1-16,-3 2 8 15,-3 7-8-15,0 3 7 16,0 5-3-16,-3 2 0 16,-4 2 4-16,-2-1-1 15,6 4-3-15,1 1-3 16,2 0 3-16,0 2 6 15,2 0-6-15,7 2 2 16,0 4-1-16,-2 3 12 0,4 2-4 16,2 1 2-1,9-3-7-15,13-8-3 0,17-8 3 16,21-8 2-16,26-11-6 16,33-11 0-16,23-3-292 15</inkml:trace>
  <inkml:trace contextRef="#ctx0" brushRef="#br0" timeOffset="21547.1699">22985 2400 677 0,'0'0'95'0,"0"0"-59"16,0 0 52-16,0 0 9 15,0 0-17-15,0 0 4 16,0 0-33-16,0 0-32 16,-26-27-15-16,14 27 1 15,-2 4 13-15,-2 8 5 16,1 8-12-16,-1 1 5 16,2 2-9-16,5 3-3 15,4 1 0-15,5-2 3 16,0 0-3-16,5-3-4 15,12-2-4-15,5-4 4 0,3-9 14 16,4-2-12 0,2-5 6-16,2 0-4 0,0-12 5 15,-1-10-5-15,0-6 9 16,-8-4-12-16,-3 1 2 16,-10 2-2-16,-6 0 7 15,-5 3-8-15,0 1-1 16,-14 6-5-16,-5 4 2 15,-2 5 2-15,0 6 2 16,-3 4 0-16,1 0 0 16,-1 4-6-16,7 12 4 15,2 7 0-15,5 9-50 0,4 7-74 16,0 1-104-16,3-1-273 16</inkml:trace>
  <inkml:trace contextRef="#ctx0" brushRef="#br0" timeOffset="22688.6551">23000 1810 587 0,'0'0'185'0,"0"0"-118"16,0 0-12-16,0 0 80 16,0 0-1-16,0 0-42 15,0-71-62-15,0 71-30 16,0 2-12-16,0 15 12 15,2 8 5-15,1 5 34 16,2 2-17-16,0 1 3 16,0-1-14-16,1-3 6 15,-2 0-8-15,1-4-4 16,4-1-5-16,0-7 0 0,1-7 0 16,3-3-68-16,1-7-134 15,1-3-105-15</inkml:trace>
  <inkml:trace contextRef="#ctx0" brushRef="#br0" timeOffset="22919.7828">23251 1808 669 0,'0'0'228'0,"0"0"-175"0,0 0-41 15,0 0-2-15,0 0 53 16,0 0 19-16,4 50-43 15,-1-28-24-15,0-4 1 16,0 2-8-16,-1-1-4 16,1-3-4-16,-3-1 3 15,0-3-3-15,0-3-102 16,0-5-159-16,-11-4-204 16</inkml:trace>
  <inkml:trace contextRef="#ctx0" brushRef="#br0" timeOffset="23095.2115">23167 1950 267 0,'0'0'487'15,"0"0"-351"-15,0 0-17 0,0 0-31 16,0 0-16-16,0 0-43 16,30-11-15-16,-2 8-7 15,4 0-7-15,1 1-2 16,-1 2-20-16,-8 0-223 15,-10 2-346-15</inkml:trace>
  <inkml:trace contextRef="#ctx0" brushRef="#br0" timeOffset="23973.9073">23166 2881 659 0,'0'0'198'0,"0"0"-27"16,0 0-28-16,0 0-37 15,0 0-35-15,0 0-26 16,3-13-32-16,-1 14-4 16,0 13-2-16,1 8-2 15,4 2 13-15,-1 3-4 16,2 0-4-16,1-4-4 16,2-1-3-16,1-2 2 15,0-5-2-15,-2-2-2 0,3-5-1 16,-3-1-57-16,-4-7-148 15,-6 0-389-15</inkml:trace>
  <inkml:trace contextRef="#ctx0" brushRef="#br0" timeOffset="25068.4875">23241 3563 783 0,'0'0'136'0,"0"0"-29"16,0 0-3-16,0 0-14 15,0 0-16-15,0 0-43 16,33-18-4-16,-6 13 10 15,1 5-15-15,-3 0-4 16,-5 0-9-16,-2 6-3 16,-4 10-6-16,-5 2-6 0,-6 7 1 15,-3 5-2-15,-3 2 7 16,-21 2 0-16,-6-3 4 16,-2-4-3-16,2-3 7 15,5-7-5-15,8-4-3 16,7-9 5-16,7-1-4 15,3-2 0-15,0-1-1 16,0 0-1-16,11 0-16 16,14 0 17-16,10 0 7 15,4 0 0-15,3 0-5 16,-1 0-2-16,-2 0 5 16,-4 9-10-16,-7 7-39 0,-13 4-209 15,-11 1-454 1</inkml:trace>
  <inkml:trace contextRef="#ctx0" brushRef="#br0" timeOffset="29237.2731">23644 2375 506 0,'0'0'266'0,"0"0"-176"0,0 0 34 16,0 0-23-16,0 0-11 15,0 0-25-15,0 0-30 16,1-11-16-16,15 5 3 16,3-3 2-16,4 1 0 15,1-2-11-15,0 3 1 16,1 0-13-16,2 1 7 16,-3 0-7-16,0 3 1 15,-5 1-1-15,-4 0 1 16,-3 2-2-16,-3 0-3 0,0 0-26 15,-2 0-90 1,-1-1-69-16,-1-3-141 0</inkml:trace>
  <inkml:trace contextRef="#ctx0" brushRef="#br0" timeOffset="29641.2205">24229 2131 889 0,'0'0'165'0,"0"0"-105"0,0 0 21 15,0 0 8-15,0 0-15 16,0 0-39-16,0 0-28 15,0 0 6-15,0 0-13 16,2 7 3-16,2 7 8 16,1 5 13-16,0 4 0 15,1 4-8-15,-3 1-4 16,2 1 13-16,0-2-15 16,-1-2 0-16,-1-3 1 15,0-1-8-15,0-2 4 16,2-2-5-16,-2-5 1 15,3-2-3-15,-3-3 2 0,1-3-4 16,-1-1 4 0,0 0-5-16,3-1-56 0,-1-1-57 15,-1-1-221-15</inkml:trace>
  <inkml:trace contextRef="#ctx0" brushRef="#br0" timeOffset="32855.0539">23876 3071 455 0,'0'0'214'0,"0"0"-71"16,0 0-65-16,0 0 22 0,0 0-32 15,0 0-19 1,0 0-29-16,22-1-19 0,0-2 16 16,7-4-16-16,3 0 2 15,3 1-3-15,1-2 3 16,-3 3-6-16,-5-3-79 15,-8 0-204-15,-10-1-495 16</inkml:trace>
  <inkml:trace contextRef="#ctx0" brushRef="#br0" timeOffset="34314.4097">24359 2972 636 0,'0'0'228'15,"0"0"-129"-15,0 0-65 16,0 0 48-16,0 0-1 16,0 0-41-16,90-58-6 15,-67 53-22-15,-3 4 2 0,-1 1-1 16,-4 0-6-1,-1 0 1-15,-8 9-8 0,1 5-1 16,-7 3-5-16,0 0 6 16,0 5 17-16,-13 0 4 15,-6 0-12-15,2-3-1 16,1-2 0-16,4-4-5 16,5-3 3-16,3-6-3 15,4-2 2-15,0-2-4 16,0 0 4-16,2 0 2 15,14 2 10-15,6 0 24 16,7-2-14-16,-1 3-14 16,0-2-5-16,-2 1-8 15,-2-1 8-15,-2 2-8 16,-5 0 0-16,-3 1-8 16,-5 4-85-16,-7 1-130 0,-2-1-251 15</inkml:trace>
  <inkml:trace contextRef="#ctx0" brushRef="#br0" timeOffset="36477.1853">24060 3846 511 0,'0'0'293'0,"0"0"-235"15,0 0-14-15,0 0 13 16,0 0 31-16,0 0-30 16,47-5-35-16,-24-1-6 15,2 1-8-15,2-1-9 16,-4-1 0-16,1 4-1 15,-2-1-132-15,-3-1-198 16</inkml:trace>
  <inkml:trace contextRef="#ctx0" brushRef="#br0" timeOffset="36933.1452">24612 3542 608 0,'0'0'114'15,"0"0"-36"-15,0 0 10 16,0 0 26-16,0 0-2 16,0 0-49-16,0-33-47 15,0 33-11-15,0 0-4 16,0 8 2-16,7 5 29 16,0 3 6-16,2 5-7 15,-3 1 15-15,-1 1-19 16,2-1-1-16,-3-1 5 15,1-2-24-15,0-1 16 16,1-2-23-16,-3-2 9 16,4-2-6-16,-3-3 4 15,1 0-7-15,-1-2 0 16,-1 0-2-16,2 1-4 16,-5 2-116-16,0-1-205 0,0-2-451 15</inkml:trace>
  <inkml:trace contextRef="#ctx0" brushRef="#br0" timeOffset="45262.4766">18759 3948 522 0,'0'0'122'16,"0"0"17"-16,0 0-25 15,0 0-24-15,0 0-20 16,0 0 11-16,0 0-20 16,0 0-21-16,0 0-20 0,0 0-2 15,0 0-9-15,0 2-9 16,4 10-7-16,0 7 7 15,2 3 0-15,0 3 2 16,2-2-2-16,-1 0 5 16,1-4-2-16,2-2 4 15,-1-4 0-15,3-7-4 16,-1-3 5-16,3-3-2 16,4 0 17-16,6-12 12 15,6-9-13-15,1-4-15 16,2-4-5-16,0-4-2 15,-3 2 0-15,-2 0-4 16,-1 9-53-16,-2 6-33 16,-1 7-80-16,-4 5-93 0,-3 2-202 15</inkml:trace>
  <inkml:trace contextRef="#ctx0" brushRef="#br0" timeOffset="50847.8001">17984 5700 479 0,'0'0'216'0,"0"0"-115"16,0 0-87-16,0 0 12 15,0 0 56-15,0 0 3 16,0 0-22-16,-22 7-22 15,22-7-2-15,0 0 23 0,0 0 9 16,12-15 9 0,9-4-32-16,10-8-47 0,5 1 15 15,1-3-14-15,-3 5-2 16,-7 2 5-16,-7 2-5 16,-8 11 0-16,-6 4-7 15,-5 5 7-15,-1 0-13 16,0 3-2-16,-18 17 14 15,-7 10 1-15,-11 6 4 16,-3 4-3-16,3 8 0 16,4 5 9-16,6 2-3 15,13-1-7-15,6-4 3 16,7-6-4-16,3-8 1 16,22-5 0-16,5-8-3 15,10-7 6-15,2-10-5 16,-2-6 2-16,1 0 0 15,-5-15 14-15,-6-9-10 0,-5-3-4 16,-9 1 0-16,-12 1-17 16,-4 3 7-16,-1 5 1 15,-18 3-13-15,-3 8 16 16,-2 6-7-16,5 0 12 16,4 0-7-16,8 8-3 15,7 1-68-15,0-1-25 16,15-2-111-16,11-6-14 15,4 0-189-15</inkml:trace>
  <inkml:trace contextRef="#ctx0" brushRef="#br0" timeOffset="51104.3328">18623 5520 753 0,'0'0'80'0,"0"0"-30"16,0 0 37-16,-68 84 21 16,51-51-30-16,2 3-26 15,4-2-22-15,5 2 1 16,6 3-18-16,0-2-1 16,2-2-11-16,11-3 2 0,4-6 4 15,5-7-5-15,3-6-2 16,1-8-51-16,-4-5-167 15,-2 0-139-15</inkml:trace>
  <inkml:trace contextRef="#ctx0" brushRef="#br0" timeOffset="51365.2018">18792 5666 506 0,'0'0'337'0,"0"0"-179"15,0 0-104-15,0 0 21 0,0 0-17 16,98-29-22-16,-70 29-21 16,-1 7 5-16,-2 8-12 15,-5 4-6-15,-7 5-1 16,-4 4 7-16,-9 4 0 16,0 2-8-16,-15-2 15 15,-10-4 4-15,2-7-8 16,2-6-9-16,4-7-2 15,9-3 0-15,5-5-5 16,3 0-96-16,0-17-211 16</inkml:trace>
  <inkml:trace contextRef="#ctx0" brushRef="#br0" timeOffset="51571.7521">19081 5624 483 0,'0'0'352'0,"0"0"-212"16,0 0-84-16,0 0-5 15,0 0 14-15,0 0-36 16,-36 53-24-16,36-35-1 16,0 4-4-16,4-1-4 15,5-2-240-15,1-1-323 16</inkml:trace>
  <inkml:trace contextRef="#ctx0" brushRef="#br0" timeOffset="51898.1552">19120 5966 731 0,'0'0'176'0,"0"0"-99"15,0 0 36-15,0 0-1 16,0 0-4-16,0 0-57 15,41-35-36-15,-21 18-8 16,0 1 1-16,1-1-8 16,-4 2 1-16,-1 1 4 15,-7 1-2-15,-1 2-3 16,-7 5 0-16,-1 0 5 16,0 6-5-16,0 0-15 0,0 6 4 15,0 11 11 1,2 4 6-16,2-1-5 0,2-2-1 15,1-2 4-15,4-5-1 16,4-7-3-16,2-4-29 16,4-1-86-16,-1-17-172 15,0-12-301-15</inkml:trace>
  <inkml:trace contextRef="#ctx0" brushRef="#br0" timeOffset="52124.8524">19545 5551 636 0,'0'0'137'0,"0"0"-105"0,0 0 109 15,0 0-53-15,34 73-4 16,-22-48-22-16,-2 5-14 16,-2 4-20-16,-4 5 4 15,-4 1-6-15,0 1-10 16,-10-2 1-16,-14 1-13 15,0-6 2-15,-4-2-6 16,2-4-10-16,-2-8-146 16,0-5-313-16</inkml:trace>
  <inkml:trace contextRef="#ctx0" brushRef="#br0" timeOffset="66414.7446">6566 9651 595 0,'0'0'163'0,"0"0"-51"0,0 0-8 16,0 0-28-16,0 0 1 15,0 0-11-15,0 0-38 16,0 0-28-16,-13 0 9 15,38 0-9-15,7 0 9 16,0 0-9-16,1 0 1 16,-3 0-1-16,0 0-1 15,0 0-22-15,-2 0-143 0,-4-2-103 16,-2-13-483 0</inkml:trace>
  <inkml:trace contextRef="#ctx0" brushRef="#br0" timeOffset="66866.582">7506 9617 690 0,'0'0'107'16,"0"0"26"-16,0 0-37 16,0 0 5-16,0 0-6 0,0 0-18 15,-17-20-20 1,17 20-33-16,0-2-23 0,0 0-1 16,15-3 3-16,8-2-3 15,15 0 6-15,1 0-4 16,2 4-4-16,2-2-13 15,-6 5-132-15,-4 0-130 16,-6 0-196-16</inkml:trace>
  <inkml:trace contextRef="#ctx0" brushRef="#br0" timeOffset="67185.7656">8343 9528 688 0,'0'0'85'0,"0"0"35"15,0 0-39-15,0 0 24 16,0 0 2-16,0 0-24 16,58-34-54-16,-28 29-10 15,2 5-15-15,3 0 3 0,5 0-7 16,3 0-5 0,6 0-47-16,11 3-137 0,5-3-101 15</inkml:trace>
  <inkml:trace contextRef="#ctx0" brushRef="#br0" timeOffset="70085.2339">22927 1705 372 0,'0'0'101'16,"0"0"-26"-16,0 0 13 16,0 0 3-16,0 0-22 0,0 0-20 15,0-32-11 1,0 30 5-16,0 2-39 0,-8 0-4 16,-1 5 0-1,-2 7 7-15,-2 5-7 0,-1-1 13 16,0 4-12-16,1 2-1 15,0 6 17-15,-3 2-16 16,0 1 21-16,0-2-4 16,4 2-6-16,-1-1 0 15,3-2-1-15,3-1-8 16,0 1 4-16,3 1-3 16,-2 4-3-16,-2 3 7 15,2 5-6-15,-3 2-1 16,2 4 14-16,-2 1-3 15,-1 5 9-15,3 1-9 16,3 1 0-16,-2-2-10 16,4-2 3-16,-2-2-4 0,-1-3 1 15,1-4-1-15,1 0 2 16,0 0-1-16,0-1 5 16,2 2-7-16,-1-4 3 15,2-1-5-15,-1-1 4 16,1-3-2-16,0-2 4 15,0 2-4-15,0-3 0 16,3 0 3-16,6 0-3 16,2-1 5-16,-2-1 1 15,1 0-3-15,4 0-3 16,-3 1 0-16,3 0 1 16,-1 0-1-16,0-3 0 0,-2 1 0 15,2 1 1 1,0-2-2-16,-2 0 1 0,-2-1 0 15,-1 3-3-15,-2 0 4 16,1 0-1-16,-4-1 0 16,3-2 5-16,1 2-5 15,-3-5 0-15,4 1 2 16,-1 0-5-16,4-4 6 16,-1 0-2-16,2-3-1 15,1 1-2-15,0-4 2 16,4 2 4-16,-2-3-4 15,3 1-1-15,-3-3 0 16,3-2 2-16,-4 1 1 0,2 0 3 16,-3-1-5-16,1 0 4 15,-2 3 0-15,-1-1-8 16,0 2 2-16,0-2 2 16,2 3 8-16,-3-2-8 15,1-1 0-15,1 2 1 16,1 0 4-16,0 1-5 15,1-1 0-15,-1 6 2 16,-2-6-3-16,1 0 4 16,0 1-3-16,0-3 0 15,2-2 3-15,1 1-2 16,3-5 1-16,2-1 2 0,5-3 7 16,3-1-9-1,2 1 3-15,1 2-3 0,-1-3 3 16,-1 5-5-1,-2-1 0-15,-2 0 4 0,-4 3-8 16,3-1 10-16,-5 2-5 16,1 0-1-16,0 0-2 15,0 3 2-15,-2-2 0 16,0-1-1-16,1 1 1 16,-1-1 2-16,1-2-1 15,5 2-1-15,0 0 2 16,2 0-1-16,2 3 0 15,0 0-1-15,0 0 0 16,2 1-4-16,3 2 4 16,4-5 1-16,3 5 1 0,2-5-2 15,4 0-4-15,1-4 4 16,6-3 0-16,3-2 0 16,3 0-67-16,1-11-25 15,-3-10-85-15,-8-11-83 16,-7-8-404-16</inkml:trace>
  <inkml:trace contextRef="#ctx0" brushRef="#br0" timeOffset="71946.0253">23047 1700 534 0,'0'0'110'0,"0"0"-36"16,0 0-45-16,0 0-23 16,0 0 38-16,0 0-19 15,26-73 18-15,-15 64 5 16,4-2-35-16,7 0-13 16,5 1-4-16,3 0 4 15,3 1 0-15,-3 4 5 16,7 0-6-16,0 1 1 15,-1 3-2-15,3 0 2 16,-2 1 0-16,3 0 1 16,-1 0-5-16,1 0 9 15,-1 5-5-15,1 6 0 16,-2-1 0-16,-2 3-4 16,-2 3 8-16,0-2-3 0,0 1-1 15,-1 1 2-15,1-1-2 16,5 1 3-16,0-2 0 15,6-1 9-15,-3-1-9 16,-3-2-2-16,2 0 8 16,-2-2-7-16,0 1 3 15,1-1-2-15,-3-2-3 16,-1 2 10-16,-3-2-9 16,-2 0-1-16,-2 1 0 15,-3 0-2-15,0 3 2 16,-3 0 0-16,0 2 1 15,-2 2-3-15,3 1 3 16,-4 2-1-16,2 0 0 16,-3-4 3-16,2 3 5 15,0-2-6-15,0 1 0 0,4-3-1 16,2 1 2-16,-1 0 1 16,4 2 4-16,-2-1-6 15,-2 3 0-15,0 2-2 16,-3 0 0-16,-2 4-1 15,-6 1-3-15,0 3 0 16,-4 0 4-16,-2 1 0 16,-1 1 0-16,0-2 2 15,1 0-1-15,2-1 5 16,0 3-5-16,1 0 2 16,0 3-3-16,-1 2 2 15,2-1 3-15,-1 3-4 0,-2-1 0 16,-2-1 7-16,0 2-6 15,-1-2-1-15,-3 0 15 16,1 0-12-16,-2-1 3 16,5 1-2-16,-2-2-3 15,0-3 11-15,1 1-12 16,0-2 4-16,-1-2 8 16,-2 1-12-16,-1-2 11 15,0-3-3-15,-2 1-8 16,-1-1 9-16,0-1-4 15,0-1-3-15,0 2 5 16,0-1-7-16,0 1 4 16,-1 0-2-16,-5 2-2 0,-2 1 3 15,-1 0-3 1,2 3 3-16,-2-1-1 0,2 1-2 16,0 1-2-16,0 1 6 15,5-2-4-15,-1 1 5 16,3 1-6-16,0-1 0 15,0 4 2-15,-2 1 1 16,0-2-1-16,-3 2-2 16,-1-3 0-16,-2 2-1 15,1-1 1-15,-5 0 0 16,3-1 0-16,0-2 1 16,1 0 0-16,1-2-1 0,3-1 1 15,-2-2 0-15,4-3-1 16,-1 0 0-16,0-1 0 15,0-2 2-15,-1-1-3 16,-2 0 1-16,0 0 0 16,-3 2 0-16,-1-3 3 15,1 1 1-15,-1 0 0 16,-1 0-2-16,2 0 8 16,-3 1-1-16,-3 0-9 15,3 1 9-15,-5-1-6 16,1 1-1-16,-3-2-1 15,-2-1 1-15,-3-1 3 16,-6-1 4-16,-7 3-8 0,-6-2 13 16,-5 2-12-16,-8 1 9 15,-8 2-11-15,-7 2-4 16,-2 0 4-16,-5 3 0 16,-1 3-79-16,-6-1-141 15,-7-1-281-15</inkml:trace>
  <inkml:trace contextRef="#ctx0" brushRef="#br0" timeOffset="83498.8216">16685 11361 445 0,'0'0'192'0,"0"0"-83"0,0 0-38 16,0 0 25-16,3-75-11 15,-1 65 7-15,-2 3-28 16,0 4-6-16,0 2-18 16,0 1-12-16,0 0-21 15,0 0-7-15,0 4-7 16,0 13 7-16,0 4 16 15,3 0-11-15,-1-2 9 16,6 2-8-16,2-3 15 16,1-1-19-16,1-2 4 15,1-2 10-15,-1-5-8 16,0 0-6-16,2-7 8 16,0-1-4-16,6 0 10 0,-1-3-14 15,7-11 2-15,2-4 3 16,0-3-4-16,1 1-3 15,-4 0 0-15,-5 3-17 16,1 3-85-16,-4 1-85 16,-6-1-156-16</inkml:trace>
  <inkml:trace contextRef="#ctx0" brushRef="#br0" timeOffset="103128.4483">10932 17554 217 0,'0'0'113'0,"0"0"-55"16,0 0-45-16,0 0 97 15,0 0-35-15,0 0 55 16,0 0-65-16,0 0-42 16,-39-3-23-16,39 3 1 0,0 0-1 15,0 0 0-15,10 0 1 16,6 2 4-16,6 3-5 15,5-5 6 1,6 1-5-16,6-1 2 0,5 0 5 16,6 0-7-16,3 0 2 15,4-3-3-15,5-2 0 16,7-1 5-16,7 2-5 16,2 2 0-16,5-5 0 15,1 4 0-15,7 3 0 16,1-3 0-16,6 3-2 15,1 0 2-15,2 0 0 16,2 0 1-16,-1 0-1 16,2 0 0-16,1 0 0 15,3 0 1-15,-3 0-1 16,-4-2-2-16,-8-2-1 0,-14 3 3 16,-5-3-3-16,-8 4 3 15,-9-3-1-15,-6 1-1 16,-5 1 2-16,-5-2 0 15,3 0 0-15,-5-2 0 16,-1 2 7-16,-2-2-7 16,-3 1 1-16,-7-1 12 15,-4 2-4-15,-6-2 9 16,-5 2 6-16,-5 2 7 16,-3 1-18-16,-2 0-3 15,-1 0-2-15,0 0-5 16,0 0-1-16,0 0-4 15,2 0 0-15,2 0 0 0,-1 0 2 16,3 0-6-16,-4 3-117 16,2-3-190-16</inkml:trace>
  <inkml:trace contextRef="#ctx0" brushRef="#br0" timeOffset="107572.1887">17310 17705 540 0,'0'0'63'0,"0"0"-13"16,0 0-47-1,0 0-3-15,0 0 16 0,0 0 31 16,-19 0-16-1,19 0-16-15,7 0-9 0,17 0 2 16,9 0 6-16,8 0-1 16,7 0-7-16,9 0 0 15,7 0 2-15,10 0-8 16,9 0 8-16,5-1-7 16,7-5 16-16,8-1-13 15,5 1 13-15,5 0 1 16,5 1-17-16,-2 5-1 15,2-4 17-15,-8-1-13 16,1 1-4-16,2 1 0 16,-2-1-1-16,2 0 1 0,1-1 0 15,3-6 3-15,1-2 3 16,3-2-6-16,-3-1 9 16,-7 4 13-16,-12-4-1 15,-10 5 2-15,-7 1 8 16,-8 0 3-16,-6 3 1 15,-11 2-16-15,-10-2 3 16,-14 4-14-16,-10 0-2 16,-11 2-2-16,-6 1-3 15,-5 0 3-15,-1 0-4 16,0-2-3-16,0 2 0 16,0 0-5-16,0 0-9 15,0 2-6-15,-7 8-89 16,-7-1-109-16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54:50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 10363 495 0,'0'0'92'0,"0"0"-86"16,0 0 44-16,0 0 26 15,0 0-32-15,0 0 12 16,0 0-10-16,-74-33-1 16,74 33-2-16,0 0-17 15,0 0-16-15,0 0-10 16,0 0-9-16,0 1 8 15,16 11 1-15,2-2 1 16,7 0 1-16,8-1 2 16,5-3 0-16,3-1-3 15,1-2 1-15,1-3 2 16,-6 0-4-16,-4 0 4 0,-2 0-4 16,-6 0 0-16,-2 0 2 15,-8 0-1-15,3 0-1 16,-6 0 3-16,1 0-3 15,1 0-56-15,-1 0-12 16,5 0-21-16,1 0-88 16,-5 0-109-16</inkml:trace>
  <inkml:trace contextRef="#ctx0" brushRef="#br0" timeOffset="1483.5727">14296 8246 671 0,'0'0'13'0,"0"0"-7"0,0 0 1 15,0 0 64-15,0 0-3 16,0 0 14-16,0 43-14 16,17-43 46-16,3-12-17 15,2-12-25-15,5-6-43 16,-2-11-5-16,-1-2-9 16,-3 1-4-16,-6 3 0 15,-4 9-9-15,-6 5-2 0,-2 11 13 16,-3 6-4-16,0 5 7 15,0 3-16-15,0 0-4 16,-7 28 2-16,-15 19 2 16,-8 14 7-16,3 7-5 15,3-1 6-15,6-3-6 16,9-5 2-16,5-4-2 16,4-9-2-16,0-8-8 15,3-9 8-15,10-7 0 16,1-8-9-16,2-5 9 15,0-8 0-15,4-1-17 16,-4-2 17-16,-2-15 10 16,-2-3-8-16,-6 1-2 0,-6 2-4 15,0 3-16 1,-2 4 12-16,-11 5 6 0,-5 5 0 16,-2 0-3-16,1 1 5 15,4 11-2-15,8-1 5 16,7 0-10-16,0 0-89 15,16-6-39-15,14-5-136 16,4-7-414-16</inkml:trace>
  <inkml:trace contextRef="#ctx0" brushRef="#br0" timeOffset="1780.3182">14849 7996 699 0,'0'0'130'0,"0"0"-89"16,0 0-22-16,0 0 45 15,-73 82 38-15,61-40-20 16,3 6-55-16,2 3-5 15,7 2 5-15,0-5-14 16,0-7-7-16,16-7-6 16,2-7 0-16,7-8-3 15,4-9-61-15,-3-10-267 0,0-2-499 16</inkml:trace>
  <inkml:trace contextRef="#ctx0" brushRef="#br0" timeOffset="2063.1761">15043 8111 748 0,'0'0'161'0,"0"0"-81"16,0 0-36-16,0 0 5 15,0 0-26-15,0 0-6 16,-2 33 28-16,10-7 2 15,4 3-20-15,-4 3 14 16,0 0-23-16,0-4-3 16,-1-2-8-16,-3-7-2 15,1-4-5-15,-2-8 0 16,2-4-6-16,-1-3 6 16,5 0-151-16,1-19-106 15,-1-13-355-15</inkml:trace>
  <inkml:trace contextRef="#ctx0" brushRef="#br0" timeOffset="2332.7492">15268 7952 754 0,'0'0'147'0,"0"0"-118"0,0 0 1 15,0 0 67-15,0 0-50 16,85 17 1-16,-55-3-14 15,0 9-14-15,0 7-5 16,-5 2-7-16,-4 10-4 16,-9 1-1-16,-8 1-1 15,-4 4 1-15,0-7 4 16,-16 1-5-16,-8-4 2 16,-1-6 4-16,2-5-3 15,5-7-2-15,2-8-3 16,7-10-119-16,4-2-222 0</inkml:trace>
  <inkml:trace contextRef="#ctx0" brushRef="#br0" timeOffset="2625.1825">16108 8035 803 0,'0'0'94'0,"0"0"-70"0,0 0 16 16,0 0 45-16,0 0-16 15,0 0-16-15,50 0-21 16,-21 0-32-16,-2-3 4 15,-2 0-8-15,-4 3-154 16,-12 0-144-16,-5 6-180 16</inkml:trace>
  <inkml:trace contextRef="#ctx0" brushRef="#br0" timeOffset="2782.4269">16158 8308 624 0,'0'0'153'0,"0"0"-30"16,0 0 10-16,0 0-61 16,0 0-30-16,96-48-41 15,-66 35-1-15,0 4-41 16,-1-1-241-16</inkml:trace>
  <inkml:trace contextRef="#ctx0" brushRef="#br0" timeOffset="3445.4755">17136 7824 833 0,'0'0'191'0,"0"0"-142"16,0 0 16-16,0 0-23 15,0 0-16-15,0 0-12 16,0 25-9-16,0-2 26 16,0 2-23-16,0-2 6 15,1 0-1-15,7-2-13 16,2-2 4-16,2 1-3 16,0-5-2-16,1-2-33 15,-5-7-187-15,-5-3-350 0</inkml:trace>
  <inkml:trace contextRef="#ctx0" brushRef="#br0" timeOffset="3652.288">17052 8240 485 0,'0'0'290'15,"0"0"-236"-15,0 0-22 16,0 0 120-16,0 0-23 15,0 0-69-15,60-19-18 16,-25 5-26-16,4-6-7 16,2 1-9-16,-1 2 0 0,1-1-13 15,-6 6-189 1,-10 5-243-16</inkml:trace>
  <inkml:trace contextRef="#ctx0" brushRef="#br0" timeOffset="4071.4199">17412 8411 786 0,'0'0'107'0,"0"0"-65"15,0 0 21-15,-87 50 56 16,62-28-59-16,7 6-22 16,-2-1-14-16,4 6 8 15,3-1-5-15,3-5-6 16,5 0 3-16,5-6-16 16,0-4-1-16,10-1-7 15,8-6 2-15,1-7-1 16,4-3 4-16,-1 0-3 15,-4-11 7-15,-2-3-3 16,-7-2-6-16,-7 2-12 16,-2 2 3-16,0 4-3 15,-17 2-2-15,-5 5-1 0,-3 1 9 16,1 0-2-16,1 7-7 16,-1 10-42-16,1 3-80 15,-7 4-212-15</inkml:trace>
  <inkml:trace contextRef="#ctx0" brushRef="#br0" timeOffset="5013.5931">14487 9967 878 0,'0'0'89'0,"0"0"-4"16,0 0 41-16,0 0-71 15,0 0-9-15,0 0-12 16,49-96-19-16,-30 67-10 15,0 2 5-15,-7-2-2 16,-4 8 2-16,-5 3-5 16,-3 9 9-16,0 3-11 15,0 6 7-15,-1 0-5 0,-12 3-3 16,-6 19-1-16,-5 10 7 16,1 6-8-16,3 4 5 15,9 0-4-15,3 0 1 16,8-1-2-16,0-4-2 15,11-6 2-15,9-6 0 16,5-6-1-16,2-7-1 16,1-5 2-16,-2-7-1 15,-3 0 1-15,-4-5-25 16,-8-9-13-16,-6-3 10 16,-5 2 14-16,0 3-4 15,-12 3 9-15,-4 3-14 16,-4 4 22-16,7 2-1 15,0 0 0-15,8 0 2 0,3 0 0 16,2 0-4-16,4-5-187 16,13-9-138-16,7-3-360 15</inkml:trace>
  <inkml:trace contextRef="#ctx0" brushRef="#br0" timeOffset="5245.5764">14946 9682 574 0,'0'0'369'0,"0"0"-310"16,0 0-15-16,-49 83 75 16,41-54-51-16,5 1-33 15,3 1-12-15,0-3-13 16,5 0 0-16,8-3-9 15,7-3-1-15,0-3-3 16,3-7-123-16,-4-7-325 16</inkml:trace>
  <inkml:trace contextRef="#ctx0" brushRef="#br0" timeOffset="5630.5057">15144 9718 379 0,'0'0'472'16,"0"0"-305"-16,0 0-121 15,0 0 26-15,0 0-25 16,81-17-27-16,-62 18-17 16,-3 15-1-16,-1 4-2 15,-6 2 0-15,-9 3-5 16,0 0 5-16,0-3 0 15,-12-2 10-15,-4-1-10 16,-1-7 3-16,6-2 1 16,5-8 1-16,3-2-2 15,3 0 12-15,0 0 19 0,0 0 1 16,0 0-9-16,7 0-24 16,14 0 0-16,6 0 28 15,3 3-4-15,-5 2-24 16,-1-1 0-16,-3-1 0 15,-6-1-2-15,0-2-4 16,-2 0-58-16,-2 0-178 16,-5-17-395-16</inkml:trace>
  <inkml:trace contextRef="#ctx0" brushRef="#br0" timeOffset="5887.1475">15476 9626 706 0,'0'0'212'0,"0"0"-143"15,0 0-44-15,0 0 41 16,0 0 2-16,0 0-32 16,88 42-14-16,-63-19-12 15,-3 2-7-15,-4 4 4 16,-6 3 14-16,-11 1-19 15,-1 1 6-15,-1 0-3 16,-15 0-4-16,-8-1 3 16,3-1-4-16,-6-5-69 15,-1-5-262-15</inkml:trace>
  <inkml:trace contextRef="#ctx0" brushRef="#br0" timeOffset="6938.7279">16600 9668 798 0,'0'0'127'0,"0"0"-73"16,0 0-32-16,0 0 50 15,0 0-39-15,0 0-18 16,106-70-15-16,-76 65-5 16,-4 5-80-16,-9 0-134 15,-7 0-137-15</inkml:trace>
  <inkml:trace contextRef="#ctx0" brushRef="#br0" timeOffset="7113.3072">16679 9815 494 0,'0'0'73'0,"0"0"-52"16,0 0 36-16,0 0 89 15,0 0-5-15,0 0-90 16,83-11-37-16,-50 1-14 15,0 1-77-15,-3-4-208 16</inkml:trace>
  <inkml:trace contextRef="#ctx0" brushRef="#br0" timeOffset="8562.5384">17277 9402 583 0,'0'0'138'15,"0"0"-35"-15,0 0-6 16,0 0 20-16,0 0-1 16,0 0-82-16,17-34-18 0,0 30-3 15,2 3-1 1,-1 1-5-16,-2 0-7 0,-2 0-3 15,-4 7 0-15,0 6-2 16,-6 3 1-16,-2-1 8 16,-2 2-3-16,0 2 0 15,-12 0-1-15,-4-2 0 16,-2-4 6-16,4-1-6 16,3-5 3-16,3-2 3 15,7-2-4-15,-1-3-2 16,2 2 0-16,0-1-3 15,0 2-4-15,3 0 7 16,10-1 11-16,-1-2-11 16,5 0 0-16,-2 0 10 15,-1 0-9-15,2 0-2 0,-4 0 1 16,2 0-11 0,-2 0-97-16,0 0-188 0,-5 0-491 15</inkml:trace>
  <inkml:trace contextRef="#ctx0" brushRef="#br0" timeOffset="9020.4303">17327 9832 256 0,'0'0'513'0,"0"0"-439"0,0 0-14 16,0 0 61-16,0 0-28 15,0 0-48-15,64-21-26 16,-31 9-8-16,-2-1 1 15,3 1-5-15,2 1-7 16,-3 1 1-16,-5 3-3 16,-4 4-90-16,-9 0-154 15,-11 3-230-15</inkml:trace>
  <inkml:trace contextRef="#ctx0" brushRef="#br0" timeOffset="9457.496">17546 9987 587 0,'0'0'281'0,"0"0"-260"15,0 0-20-15,0 0 73 16,0 0 37-16,0 0-50 16,-36 73-28-16,25-49-7 15,4 2-2-15,0 3-5 0,7-3-11 16,0 2 1-16,0-5-5 16,11-3-3-16,6-5 2 15,4-6-2-15,0-9-1 16,-2 0-6-16,2-7-5 15,-6-10-14-15,-8-1 23 16,-5 1 2-16,-2 1-3 16,0 4 1-16,-16 3 2 15,-3 5-4-15,0 4 4 16,3 0 0-16,1 0-4 16,6 1 3-16,6 3 1 15,3 0-16-15,0-4-164 0,1 0-115 16,14-3-206-1</inkml:trace>
  <inkml:trace contextRef="#ctx0" brushRef="#br0" timeOffset="9855.2713">18033 9457 753 0,'0'0'94'16,"0"0"-60"-16,0 0 17 0,0 0-5 15,0 0-27-15,0 0-19 16,91-24-5-16,-66 24-160 15,-5 0-262-15</inkml:trace>
  <inkml:trace contextRef="#ctx0" brushRef="#br0" timeOffset="9996.7104">18139 9624 481 0,'0'0'248'16,"0"0"-204"-16,0 0 61 15,0 0-34-15,0 0-71 0,99-63-17 16,-63 37-257 0</inkml:trace>
  <inkml:trace contextRef="#ctx0" brushRef="#br0" timeOffset="10310.3513">18593 9160 156 0,'0'0'660'0,"0"0"-578"0,0 0-45 16,0 0 36-16,0 0 15 15,0 0-13-15,25 41-26 16,-14-17-28-16,-2 3 3 16,2-1-12-16,-1-4-5 15,-1 2-2-15,-1-9-5 16,-1 2 0-16,0-5-49 16,-4-5-254-16,-3-1-414 15</inkml:trace>
  <inkml:trace contextRef="#ctx0" brushRef="#br0" timeOffset="10535.9321">18549 9539 768 0,'0'0'141'0,"0"0"-114"16,0 0 84-16,0 0 9 15,0 0-76-15,91-19-13 16,-58 8-23-16,0 0 4 16,-2-1-9-16,1 2-3 15,-5 3-6-15,-6 3-79 16,-5 1-195-16,-5 3-218 16</inkml:trace>
  <inkml:trace contextRef="#ctx0" brushRef="#br0" timeOffset="10996.7993">18766 9801 632 0,'0'0'318'16,"0"0"-211"-16,0 0-13 15,0 0-12-15,0 0-17 0,0 0-52 16,36 0 17-16,-18 0-27 16,-2 0 1-16,-4 0-4 15,-3 0 0-15,-6 0-12 16,-2 5 7-16,-1 7 5 16,0 2-3-16,-7 1 4 15,-8 2-1-15,4-3 6 16,4-3-3-16,6-2-2 15,1-2 8-15,0-4-9 16,8 1-4-16,8-1 4 16,1 1 8-16,0 2-5 15,-1 1-2-15,-7 3-2 16,-4 4 1-16,-5 2 0 16,0 4 0-16,-14 2 4 15,-10 1 9-15,1 0-4 0,-4 3 3 16,4-5-6-1,4-2 6-15,1-3-12 0,4-7-36 16,1-3-214-16,-2-4-720 16</inkml:trace>
  <inkml:trace contextRef="#ctx0" brushRef="#br0" timeOffset="13032.8804">14864 11297 736 0,'0'0'108'0,"0"0"-14"15,0 0-28-15,0 0 47 16,0 0-67-16,0 0-38 15,31-58 3-15,-13 40-11 16,-4 1 2-16,-3 5 1 16,-6 5 3-16,-4 2-6 15,-1 5 0-15,0 0-8 16,-3 0 5-16,-13 10 6 16,-6 12 0-16,-2 9 0 0,3 5-2 15,1 0 7 1,9 1 2-16,4-1 4 0,7-6-4 15,0-1-4-15,8-3-5 16,11-5 4-16,4-4-4 16,2-5 0-1,-1-9 5-15,0-3-5 0,-4 0-1 16,-4-15 0-16,-3 1-1 16,-7-3-15-16,-6 1 11 15,0 3-9-15,-13 4 7 16,-5 1 5-16,-3 5 2 15,2 3 0-15,1 0-4 0,6 0 4 16,6 2-3 0,4 1 2-16,2 4-1 0,0-5-10 15,14-2-109 1,10 0-111-16,5-12-288 0</inkml:trace>
  <inkml:trace contextRef="#ctx0" brushRef="#br0" timeOffset="13256.929">15230 11157 732 0,'0'0'77'15,"0"0"-14"-15,-29 72 35 0,28-41-14 16,1-5-35-16,0-1-27 15,14-1-12-15,4-4-8 16,3-3-4-16,1-6-38 16,0-5-251-16</inkml:trace>
  <inkml:trace contextRef="#ctx0" brushRef="#br0" timeOffset="13679.1051">15480 11123 801 0,'0'0'104'0,"0"0"-22"0,0 0-3 16,0 0-16-16,0 0-31 16,98-39-22-16,-80 39-4 15,-4 6-6-15,-7 7-4 16,-5 2 0-16,-2 2 4 15,-2 2 0-15,-17 1 8 16,-1-1 10-16,2-5 7 16,6-3-12-16,4-6-12 15,5-2 10-15,3-3-9 16,0 0-2-16,3 0 0 16,16 0 0-16,2 0 8 0,4 0-2 15,-5 0-6 1,-3 6 2-16,-5 8-2 0,-5 3-8 15,-2 5 8-15,-5 3-5 16,0 2 10-16,-7 0 3 16,-4-2-3-16,2-4 1 15,5-6-1-15,0-7-5 16,4-7 0-16,0-1-79 16,14-12-213-16,2-16-454 15</inkml:trace>
  <inkml:trace contextRef="#ctx0" brushRef="#br0" timeOffset="13907.8301">15826 11071 763 0,'0'0'174'0,"0"0"-32"0,0 0-69 16,0 0-8-16,0 0-35 15,0 0 9-15,64 17-14 16,-46 5-14-16,-5 3-6 15,-7 3 4-15,-6 5-6 16,0 0-3-16,-3 1 1 16,-13-3-1-16,-2-4 6 15,-3-4-6-15,2-6-113 16,-2-2-295-16</inkml:trace>
  <inkml:trace contextRef="#ctx0" brushRef="#br0" timeOffset="14472.516">16878 11096 793 0,'0'0'125'15,"0"0"-60"-15,0 0 2 16,0 0 13-16,0 0-33 16,0 0-15-16,13-20-27 15,11 11 21-15,2-1-26 16,2 1-16-16,-5 1-196 15,-5 4-177-15</inkml:trace>
  <inkml:trace contextRef="#ctx0" brushRef="#br0" timeOffset="14631.8622">16954 11209 589 0,'0'0'208'16,"0"0"-167"-16,0 0 43 15,0 0 58-15,0 0-113 16,95-36-29-16,-62 23-26 16,-2 1-224-16,-4 1-262 15</inkml:trace>
  <inkml:trace contextRef="#ctx0" brushRef="#br0" timeOffset="15522.8667">17374 10978 834 0,'0'0'187'0,"0"0"-96"0,0 0-3 16,0 0-50-16,0 0-15 15,0 0-3-15,81-56-6 16,-60 56-13-16,-2 0-1 16,-7 0-3-16,-6 6-9 15,-2 6 5-15,-4 3 7 16,0 2 1-16,-5-4 1 15,-6 0 3-15,2-2 3 16,0-3 0-16,8-7 1 16,1 3-7-16,0-3-2 15,0 1 2-15,11 0 2 16,6 0-2-16,1 1 0 16,-2 2 9-16,-1 2-9 15,-6 2-2-15,-3 2-7 0,-6 1-4 16,0 2 10-16,-1 3 1 15,-14-2 2-15,-3 2-2 16,3-5 0-16,2 0 3 16,5-3-3-16,2-2-17 15,3-4-188-15,1 0-268 16</inkml:trace>
  <inkml:trace contextRef="#ctx0" brushRef="#br0" timeOffset="15770.9645">17418 11330 809 0,'0'0'73'0,"0"0"-20"16,0 0 76-16,0 0-28 16,0 0-37-16,0 0 5 15,65-2-21-15,-23-8-35 16,1-5 2-16,6-1-13 15,-1 1 13-15,0-2-15 16,-5 5-7-16,-11 4-82 16,-10 2-29-16,-9 6-167 15,-12 0-407-15</inkml:trace>
  <inkml:trace contextRef="#ctx0" brushRef="#br0" timeOffset="16291.7161">17734 11507 792 0,'0'0'193'0,"0"0"-108"16,0 0 15-16,0 0-34 16,0 0-35-16,0 0-14 15,-67 40 5-15,43-12 7 16,0 2-14-16,3-2 0 15,9 1-2-15,4-1-5 16,4 0-4-16,4-4 9 16,0-5-13-16,9-3-2 15,6-5 2-15,3-5 0 16,0-3 0-16,3-3 0 16,-4 0 3-16,-3-9-3 15,-6-4 0-15,-7 2 10 0,-1 1-10 16,0-1-7-16,-11 4 0 15,-6 1 2-15,-4 6 2 16,0 0 2-16,2 0-11 16,5 0 5-16,5 9-19 15,0 3-32-15,6 0-63 16,1-1-120-16,2 0-244 16</inkml:trace>
  <inkml:trace contextRef="#ctx0" brushRef="#br0" timeOffset="17437.6416">18481 10972 802 0,'0'0'120'0,"0"0"-109"0,0 0-9 16,0 0 59-16,0 0 3 15,0 0-45-15,52-12-12 16,-27 7-7-16,-1 3-19 16,-4 1-152-16,-5 1-46 15,-9 0-206-15</inkml:trace>
  <inkml:trace contextRef="#ctx0" brushRef="#br0" timeOffset="17585.8235">18560 11107 450 0,'0'0'57'0,"0"0"-29"16,0 0 0-16,0 0 150 16,0 0-66-16,0 0-60 15,69-10-44-15,-38-4-8 16,-1-4-77-16,-3 0-312 15</inkml:trace>
  <inkml:trace contextRef="#ctx0" brushRef="#br0" timeOffset="17857.1841">18957 10692 778 0,'0'0'116'0,"0"0"-91"0,0 0-19 15,0 0 30-15,0 0 90 16,0 0-88-16,7 76-19 16,8-54-6-16,-1 1-4 15,0 0-4-15,0-3-4 16,-2 2 2-16,0-3-6 15,-3 2-47-15,-5-6-203 16,-4-4-340-16</inkml:trace>
  <inkml:trace contextRef="#ctx0" brushRef="#br0" timeOffset="18067.91">18988 11151 429 0,'0'0'473'0,"0"0"-439"16,0 0 22-16,0 0 61 15,0 0-55-15,82-39-43 16,-47 25-19-16,0 1 0 16,0 4-42-16,-7 4-158 0,-10 5-190 15</inkml:trace>
  <inkml:trace contextRef="#ctx0" brushRef="#br0" timeOffset="18431.6242">19175 11275 829 0,'0'0'80'16,"0"0"-63"-16,0 0 96 15,0 0-41-15,0 0-21 0,0 0-38 16,23 46 4 0,-23-29-15-16,0 1 10 0,0 4 4 15,-14-2-13-15,-3 0 3 16,-1-3-5-16,3-5 8 16,4-6-5-16,3-4-1 15,8-1-1-15,0-1 2 16,0 0 4-16,0 0 7 15,19 0-9-15,9 0 52 16,11-2-42-16,5-9-11 16,8-1 4-16,-3 0-8 15,-7 3 2-15,-6 2-3 16,-11 2-10-16,-4 3-126 16,-9 2-219-16</inkml:trace>
  <inkml:trace contextRef="#ctx0" brushRef="#br0" timeOffset="24231.6937">20877 8231 233 0,'0'0'496'15,"0"0"-365"-15,0 0-93 16,0 0 23-16,0 0 13 15,0 0-16-15,0 0-47 16,-29 19-7-16,2 8 10 16,-7 4-6-16,0 0 9 15,1-2 1-15,8-5-8 16,8-6 2-16,8-4-9 16,9-5-3-16,0-3 0 0,10 0 0 15,16-4 1-15,4-2 1 16,4 0 7-16,-3 1-5 15,-10 4-4-15,-6 6-12 16,-10 6 2-16,-5 5-17 16,-3 6 27-16,-17 6-4 15,-2 2 6-15,-2-2-2 16,5-8 4-16,8-5 0 16,8-5 6-16,3-4-10 15,3-3 1-15,21-2 14 16,9-4-15-16,7-3-2 15,8 0 1-15,-3-5-96 16,-5-12-177-16</inkml:trace>
  <inkml:trace contextRef="#ctx0" brushRef="#br0" timeOffset="24796.9047">21261 8439 560 0,'0'0'349'0,"0"0"-274"0,0 0 17 16,0 0 9-1,0 0-33-15,0 0-39 0,39-67-5 16,-12 37-6-16,0-4 1 15,-2 0-16-15,-4-4 6 16,-3 6-9-16,-6 4 7 16,-5 8-7-16,-5 8-3 15,-2 7 3-15,0 5 0 16,0 0-1-16,-13 19 4 16,-9 14-3-16,-5 11 0 15,2 4 4-15,4 2-4 16,4 3 0-16,6 2 5 15,5 1-10-15,5-5 11 16,1-3-12-16,0-5 10 16,3-6-4-16,10-8 0 0,-1-5-5 15,7-7 3-15,-2-7 1 16,0-8-83-16,-1-2 24 16,-5 0-6-16,-6-12 9 15,-5-5 0-15,0 1 42 16,-6 1 3-16,-15-1 12 15,-3 5 3-15,2 1 30 16,4 6-12-16,3 3 23 16,6 1-29-16,3 0-15 15,1 5-1-15,5 5-9 16,0 0-17-16,11-9-138 16,14-1-344-16</inkml:trace>
  <inkml:trace contextRef="#ctx0" brushRef="#br0" timeOffset="25055.2276">21832 8190 903 0,'0'0'46'16,"0"0"-25"-16,0 0-19 15,0 0 11-15,0 0 39 0,0 0-16 16,-56 104-2-16,56-68-3 16,0-1-18-16,1-5 1 15,10 2-14-15,4-2 0 16,1-5-3-16,7-7-91 16,-1-11-364-16</inkml:trace>
  <inkml:trace contextRef="#ctx0" brushRef="#br0" timeOffset="25386.2622">21995 8570 981 0,'0'0'156'0,"0"0"-111"0,0 0-15 15,0 0 30-15,0 0 8 16,0 0-44-16,55-42-24 15,-26 20 4-15,-4-1 0 16,-4-1 1-16,-3 1-3 16,-8-1 3-16,-5 4-5 15,-5 6-5-15,0 4 1 16,0 6 4-16,0 4 19 16,0 0-11-16,-9 2-8 15,-5 13 4-15,0 6-2 16,6-1 0-16,8 2-2 0,0-2-3 15,0-3 1 1,15-1 2-16,6-6-6 16,7-3-29-16,5-7-108 15,0 0-256-15</inkml:trace>
  <inkml:trace contextRef="#ctx0" brushRef="#br0" timeOffset="25640.6483">22361 8224 582 0,'0'0'327'0,"0"0"-178"15,0 0-85-15,0 0-37 16,0 0 23-16,0 0-34 16,85 28-2-16,-54-1-11 0,-1 4 1 15,-4 3-4-15,-6 3-5 16,-5 6 5-16,-11 0 2 15,-4 4 1-15,-3-4-3 16,-19-2 8-16,-5-4-8 16,-2-3 0-16,-6-2-46 15,-3-7-330-15</inkml:trace>
  <inkml:trace contextRef="#ctx0" brushRef="#br0" timeOffset="26813.4316">21942 8260 637 0,'0'0'124'16,"0"0"-5"-16,0 0-36 15,0 0-7-15,0 0 14 16,0 0-47-16,23-17-29 16,3 17-3-16,2 0-10 15,-1 0 4-15,-7 11-5 0,0 9-6 16,-8 2 2-16,-8 7 2 15,-4 2 4-15,-8 3-2 16,-15 1 2-16,-4-1 8 16,0-6 7-16,5-4-17 15,9-9 11-15,5-7-11 16,7-5 0-16,1-3-2 16,7 0-49-16,17-19-178 15,6-9-181-15</inkml:trace>
  <inkml:trace contextRef="#ctx0" brushRef="#br0" timeOffset="27020.2796">22207 8315 648 0,'0'0'204'0,"0"0"-79"16,0 0-19-16,0 0-24 16,0 0-35-16,0 0-22 15,-60 21-16-15,50 1 5 16,7-2-4-16,1 5-8 15,2-1 1-15,0 0-1 16,3-2-2-16,11 2 0 16,2-3-32-16,1-2-217 15,-3-8-343-15</inkml:trace>
  <inkml:trace contextRef="#ctx0" brushRef="#br0" timeOffset="27231.6116">22237 8613 197 0,'0'0'311'0,"0"0"-298"15,0 0-8-15,0 0 17 16,0 0 33-16,0 0 71 16,19 16-53-16,-5-19-2 15,0-8-19-15,-1-1-37 16,0-3-5-16,-1 1-10 15,-5 0-75-15,-2 2-120 16,-5 4-342-16</inkml:trace>
  <inkml:trace contextRef="#ctx0" brushRef="#br0" timeOffset="27822.5876">22299 8750 566 0,'0'0'104'0,"0"0"-25"15,0 0 25-15,0 0-28 16,19-74-27-16,-15 62 15 15,-3 0-27-15,1 6-14 16,-2 2 15-16,0 4-6 16,0 0-23-16,0 0-9 15,0 0-10-15,0 7 10 16,0 5 9-16,0 3-3 16,0-3-6-16,1 1-44 0,10-3-223 15,4-6-392-15</inkml:trace>
  <inkml:trace contextRef="#ctx0" brushRef="#br0" timeOffset="31958.6098">23184 8335 1018 0,'0'0'119'0,"0"0"-119"16,0 0 5-16,0 0-5 16,0 0 13-16,107-32-13 15,-67 28-19-15,-2 1-201 16,-10 3-204-1</inkml:trace>
  <inkml:trace contextRef="#ctx0" brushRef="#br0" timeOffset="32114.0021">23274 8574 93 0,'0'0'504'0,"0"0"-455"15,0 0 7-15,0 0 47 16,0 0 49-16,0 0-67 0,94 5-61 15,-47-22-24 1,3-2-34-16,-4-6-304 0</inkml:trace>
  <inkml:trace contextRef="#ctx0" brushRef="#br0" timeOffset="32374.3322">23918 8025 860 0,'0'0'43'0,"0"0"-38"16,-9 77 50-16,9-36 55 16,0 4-14-16,0 2-63 0,0 1 1 15,0-3-19-15,4 0 13 16,5-1-26-16,-3-3 2 15,-1-2-4-15,-2-5-2 16,0-4-40-16,-3-6-273 16</inkml:trace>
  <inkml:trace contextRef="#ctx0" brushRef="#br0" timeOffset="34365.3932">4988 11282 643 0,'0'0'64'0,"0"0"42"15,0 0-46-15,0 0 20 16,0 0 18-16,0 0-28 15,0 0-59-15,-38-36-11 0,38 52 0 16,0 7 0 0,10 3 3-16,5 0 1 0,-2-4-3 15,1-2 4-15,-1-6-3 16,0-2-2-16,2-6 3 16,-3-3-6-16,4-3 3 15,3 0 0-15,9-17 13 16,6-8-9-16,8-6-2 15,0-6-4-15,7-4-18 16,-6-3-245-16,-8 1-341 16</inkml:trace>
  <inkml:trace contextRef="#ctx0" brushRef="#br0" timeOffset="53881.7387">20587 12223 821 0,'0'0'109'0,"0"0"-35"15,0 0-24-15,0 0-8 16,0 0 11-16,0 0-35 16,0 0 13-16,0 0 21 15,28 76-28-15,-19-43-5 16,0 1 6-16,3-3-23 15,0 0 7-15,-1-1-9 16,-1-4 6-16,-4-1-14 16,-6-5-124-16,0-6-291 15</inkml:trace>
  <inkml:trace contextRef="#ctx0" brushRef="#br0" timeOffset="54090.3774">20422 12705 798 0,'0'0'80'0,"0"0"-61"15,0 0 70-15,0 0 18 16,117-31-56-16,-71 19-26 16,4-3-8-16,-4 5-15 15,-4 0-1-15,-8 9-2 16,-10 1-100-16,-12 0-248 15</inkml:trace>
  <inkml:trace contextRef="#ctx0" brushRef="#br0" timeOffset="54450.3726">20715 12830 681 0,'0'0'154'0,"0"0"-88"15,0 0-9-15,0 0 88 16,-92 34-60-16,62-10-46 16,2 5 6-16,1 7-19 15,5 0 6-15,8-1-11 0,9-1-11 16,5-3 6-16,8-10-14 16,18-3 1-16,11-9 7 15,3-6-6-15,2-3-4 16,-5 0 4-16,-7-11-2 15,-11-2-2-15,-10-2 0 16,-9 3-2-16,0-1 1 16,-19 7-2-16,-8 3 2 15,-3 3 2-15,2 0 0 16,8 0 1-16,6 0-2 16,8 5 0-16,6-2-29 15,9-3-138-15,19 0-80 16,9-12-214-16</inkml:trace>
  <inkml:trace contextRef="#ctx0" brushRef="#br0" timeOffset="54741.141">21283 12286 822 0,'0'0'121'0,"0"0"-78"15,0 0 24-15,0 0-1 0,0 0-49 16,0 0 25-16,55 53-5 16,-49-21-28-16,-4 3 0 15,-2 0-8-15,0 1 1 16,-10-2-4-16,-4-2-2 15,-5-5-106-15,0-9-197 16,1-8-367-16</inkml:trace>
  <inkml:trace contextRef="#ctx0" brushRef="#br0" timeOffset="54864.1278">21242 12547 716 0,'0'0'121'0,"0"0"-87"0,0 0 35 16,104-46-15-16,-66 42-30 15,7-1-18-15,-1 2-6 16,-10 1-283-16</inkml:trace>
  <inkml:trace contextRef="#ctx0" brushRef="#br0" timeOffset="55732.9414">21745 12177 666 0,'0'0'160'0,"0"0"-55"15,0 0-6-15,0 0 11 16,0 0-6-16,0 0-83 16,56-65-1-16,-12 57-3 15,0 5-10-15,-4 3 4 16,-7 0-9-16,-9 9 1 16,-9 10-6-16,-12 3 3 15,-3 3 0-15,-6 3 6 0,-19-2-4 16,-3-1 1-1,-2-2-3-15,6-4 7 0,4-3-9 16,7-7 2-16,6 1 0 16,5-6 0-16,2-1 4 15,0 4-5-15,9 0 1 16,9-2 0-16,9-2 10 16,4 0-10-16,1-1 5 15,2-2 0-15,-4 0-2 16,-4 2 3-16,-2 1-6 15,-9 4-9-15,-5 0-201 16,-10 3-291-16</inkml:trace>
  <inkml:trace contextRef="#ctx0" brushRef="#br0" timeOffset="55952.7079">21818 12671 319 0,'0'0'533'16,"0"0"-450"-16,0 0-56 16,0 0 87-16,102-50-38 15,-64 39-16-15,4 5-33 16,1-2-2-16,-3 3-20 16,-4 2-3-16,-6 3-2 15,-8 0-2-15,-7 0-129 16,-8 0-214-16</inkml:trace>
  <inkml:trace contextRef="#ctx0" brushRef="#br0" timeOffset="56388.691">21952 12847 725 0,'0'0'167'0,"0"0"-103"16,0 0-42-16,0 0 101 0,0 0-62 15,0 0-23-15,92-14-21 16,-74 14-5-16,-1 1-11 16,-8 7-1-16,-5 4 0 15,-4 0 0-15,0 2 1 16,0-1 2-16,-4-1-2 15,-1-1 0-15,4-2-1 16,1-4 3-16,1-2-3 16,12 0 4-16,5 0-4 15,0-1 7-15,-7 4-7 16,-4 1 0-16,-7 5-5 16,0 5 4-16,-3 2 1 15,-18 3 4-15,-4 0 7 16,-5 2 22-16,2-5-2 15,5-2-16-15,9-5-13 0,8-4-2 16,6-4-1 0,0-4-2-16,17 0-189 0,9-22-554 15</inkml:trace>
  <inkml:trace contextRef="#ctx0" brushRef="#br0" timeOffset="56763.6165">22626 12235 726 0,'0'0'180'0,"0"0"-78"16,0 0-89-16,0 0 25 16,0 0 18-16,0 0 42 15,18 51-48-15,-8-22-18 16,-1 0-8-16,-1 0-16 0,-5 1-3 15,-3-2 2-15,0 2-7 16,0-2-7-16,-12-1-40 16,-6-7-247-16,3-6-300 15</inkml:trace>
  <inkml:trace contextRef="#ctx0" brushRef="#br0" timeOffset="56911.7722">22593 12491 710 0,'0'0'137'15,"0"0"-60"-15,0 0 36 16,0 0-34-16,86-55-34 16,-56 49-28-16,0 4-10 0,1 0-7 15,-2 2-1-15,-5-1-115 16,0-5-345-16</inkml:trace>
  <inkml:trace contextRef="#ctx0" brushRef="#br0" timeOffset="57451.4586">23065 12097 767 0,'0'0'145'0,"0"0"-76"15,0 0 31-15,0 0-4 16,0 0-54-16,0 0-14 15,97-42-12-15,-75 42 3 16,-3 0-8-16,-7 0-4 16,-2 9-7-16,-6 3 3 15,-4 4-7-15,0 1 6 0,-12 0-2 16,-2 0 10-16,3-2-7 16,5-3-1-16,4-3-2 15,2-3 2-15,0 0-3 16,3 0 5-16,10 1 0 15,1-2-2-15,-3 2-2 16,0 0 6-16,-6 3-6 16,-5 3-4-16,0 2 1 15,-10 3 3-15,-10 0 0 16,-1 1 5-16,2-3 1 16,5-4-6-16,4-1 0 15,4 0-8-15,6-6-30 16,0-3-312-16</inkml:trace>
  <inkml:trace contextRef="#ctx0" brushRef="#br0" timeOffset="57720.6691">23051 12596 810 0,'0'0'72'0,"0"0"-5"16,0 0 88 0,82-5-54-16,-37-2-41 0,7-3-10 15,3-2-7-15,-2 0-35 16,-6-1 12-16,-8 4-4 16,-8-1-16-16,-10 6 9 15,-9 1-9-15,-8 3-16 16,-4 0-98-16,0 4-224 15,-8 9-107-15</inkml:trace>
  <inkml:trace contextRef="#ctx0" brushRef="#br0" timeOffset="58146.6069">23449 12881 188 0,'0'0'672'0,"0"0"-562"16,0 0 20-16,0 0-36 15,0 0-14-15,0 0-39 16,-53 7-18-16,35 8-8 16,-2 2 13-16,3 2-1 15,5 1-9-15,1 4 2 16,4-4-14-16,7 3 2 15,0-1-6-15,0 2 0 16,11-6 1-16,8 1 0 16,1-7-3-16,3-1 0 15,-1-8 3-15,-4-3 1 0,-2 0-4 16,-4-3-11 0,-5-11 10-16,-6 0-9 0,-1 0 5 15,-1 0 4-15,-16 3 2 16,-4 4 0-16,-4 4-1 15,0 3-2-15,0 0-9 16,-1 7 2-16,-1 10-36 16,3 5-50-16,0 0-161 15,0 0-171-15</inkml:trace>
  <inkml:trace contextRef="#ctx0" brushRef="#br0" timeOffset="59347.8333">20500 14565 714 0,'0'0'20'0,"0"0"-10"16,0 0-10-16,84-31-6 15,-72 29-185-15</inkml:trace>
  <inkml:trace contextRef="#ctx0" brushRef="#br0" timeOffset="59529.2928">20466 14704 529 0,'0'0'114'0,"0"0"-85"15,0 0 36-15,0 0 76 16,0 0-63-16,94-6-68 16,-53-1-7-16,5-2-3 15,-6-1-168-15,-4 0-565 0</inkml:trace>
  <inkml:trace contextRef="#ctx0" brushRef="#br0" timeOffset="60014.9772">21374 14598 731 0,'0'0'141'0,"0"0"-107"15,0 0-4-15,0 0 35 16,0 0 28-16,0 0-35 16,120-11 0-16,-41-3-25 15,13-2-15-15,16-2 4 16,11-2-13-16,9 1-8 15,4-1 9-15,-5 6-9 16,-5-1-1-16,-6 1 6 16,-2 2-5-16,-6 0 2 15,-7-1-3-15,-5 1-1 0,-9-1-1 16,-10 0 2-16,-4 1 0 16,-13 3-1-16,-16 1 4 15,-16 3-3-15,-13 1 0 16,-9 1 2-16,-6 2-2 15,0-1 0-15,0 0 0 16,-5 2-2-16,-17-2-125 16,-7-2-110-16,-6-4-388 15</inkml:trace>
  <inkml:trace contextRef="#ctx0" brushRef="#br0" timeOffset="62481.3463">22261 12786 538 0,'0'0'150'0,"0"0"-83"0,0 0 23 15,0 0 48-15,0 0-17 16,0 0-47-16,0-50-18 16,0 50-18-16,-7 0-5 15,-7 0-24-15,-3 5 9 16,-5 7-1-16,0 4 3 15,-2 5 9-15,1 3-13 16,-2 6 6-16,6 1 1 16,4 4-15-16,3 3 1 15,7 0 5-15,5-1-14 16,0-3 8-16,8-4-7 16,10-7 0-16,5-3 5 15,3-3-3-15,1-7 0 16,1-5-3-16,-2-2 1 15,-3-3 3-15,-8 0 0 0,-1-3-4 16,-7-11 0-16,-7 0 0 16,0-2-3-16,0 2 2 15,-15-1-1-15,-6 4-1 16,-1 3 0-16,-4 3 2 16,4 5 0-16,1 0-3 15,3 0 1-15,6 13-22 16,5 4-50-16,4 6-47 15,1 1-210-15,2-1-441 16</inkml:trace>
  <inkml:trace contextRef="#ctx0" brushRef="#br0" timeOffset="63586.0126">22213 14788 513 0,'0'0'123'0,"0"0"-28"15,0 0 49-15,0 0-16 16,0 0-5-16,0 0-62 16,4-38-4-16,-4 38-12 15,-5 0-7-15,-11 0-14 16,-6 4-16-16,-5 10 8 15,-3 9 13-15,-1 5-8 16,1 7 6-16,4 3-16 16,2 3 0-16,12-5 5 15,4-1-14-15,8-2 3 16,0-1-1-16,10-6-2 16,16-1 1-16,5-7 0 15,4-3 0-15,3-9-3 16,1-4 5-16,-7-2-3 15,-3 0-2-15,-12-8-1 16,-7-4 0-16,-9 3-11 0,-1-5 0 16,-10 2 11-16,-9 1-10 15,-7 3 7-15,1 5 1 16,0 3-6-16,4 0 3 16,3 0-11-16,2 2-29 15,4 7-7-15,6 0-102 16,1 2-116-16,2-5-181 15</inkml:trace>
  <inkml:trace contextRef="#ctx0" brushRef="#br0" timeOffset="92179.909">9752 15068 561 0,'0'0'20'0,"0"0"-8"15,0 0-10-15,0 0-2 16,0 0 21-16,-10 109 34 16,29-54 0-16,5 16-14 15,6 18 0-15,1 14-11 16,0 15 6-16,-1 15-3 15,0 20-11-15,-2 9 2 16,-1 6 1-16,-6-2-10 16,-4-12 0-16,-5-4-4 15,-11-8-1-15,-1-3 5 16,0-6-7-16,0-7-3 16,-4-8-4-16,2-13 0 15,2-11 11-15,0-10-12 16,0-8 3-16,0-9-2 15,9-10-1-15,1-6 1 0,-1-11-4 16,2-6 3-16,-1-9 0 16,-1-9-1-16,-3-4 2 15,-1-7 0-15,-4-5 3 16,-1 0-4-16,0 0 15 16,0-5-14-16,0-9 1 15,3-1-2-15,14 0 1 16,12-3-2-16,12 1 2 15,14 3-1-15,13 0 0 16,15 2-1-16,17-1 0 0,16-4 1 16,13-2 0-1,10 1 1-15,4-3-1 0,10 1-2 16,6 2 2-16,11 1 0 16,18 1-1-16,11 0-3 15,11 1 4-15,10 0 6 16,9-5-6-16,10 1 1 15,10-2-1-15,13-4-5 16,3 0 5-16,7-1 5 16,4-3-5-16,3 5 0 15,1-2 0-15,4 2 4 16,1 2-9-16,-3 0 5 16,-3-2-1-16,-11 2 0 15,-16 0 1-15,-12-2 3 16,-12 2-3-16,-13-3 0 0,-16 7 0 15,-20 2 2-15,-21 0 0 16,-23 9 3-16,-23-1-4 16,-24 3-1-16,-32 5-4 15,-29 0 2-15,-27 0-103 16,-13 0-68-16,-41-1-45 16,-27-10-386-16</inkml:trace>
  <inkml:trace contextRef="#ctx0" brushRef="#br0" timeOffset="94331.6218">11072 18216 711 0,'0'0'69'0,"0"0"-53"0,0 0 44 16,0 0 29-16,0 0-28 15,-70 85-43-15,70-64 2 16,0-2-19-16,11 1 6 16,9-7-4-16,1-2-1 15,0-5 6-15,2-6-6 16,-3 0-2-16,-1-17 2 15,-5-5 2-15,-5-5 2 16,-3 0-3-16,-4 3-1 16,-2 1-2-16,0 3 0 15,-9 5-15-15,-6 1 12 16,-3 5-15-16,0 6-17 16,3 3-14-16,0 6 3 15,5 14 2-15,2 4-32 16,7 2-92-16,1 2-154 0</inkml:trace>
  <inkml:trace contextRef="#ctx0" brushRef="#br0" timeOffset="94963.6507">13251 17936 181 0,'0'0'556'16,"0"0"-453"-16,0 0-73 0,0 0-22 16,0 0 6-16,0 0 122 15,53 48-85-15,-35-15-27 16,4 4-9-16,-1 0-7 16,0 1-6-16,3-5 3 15,2-3-5-15,10-9-3 16,4-8-177-16,-1-13-200 15</inkml:trace>
  <inkml:trace contextRef="#ctx0" brushRef="#br0" timeOffset="95365.6072">14236 17906 682 0,'0'0'41'0,"0"0"-26"16,0 0 53-16,0 0-3 15,90 44-31-15,-80-20 7 16,-6 2-19-16,-4 1 0 15,0 0-15-15,-6-3 4 0,-10-2 3 16,2-5 4 0,3-2 10-16,3-5-5 0,5-3-10 15,3 0-5-15,0-4-7 16,11 0 0-16,17-3 14 16,13 0 6-16,19 0 14 15,15-6-21-15,15-6-11 16,5 2 2-16,-9 5-4 15,-14 2-1-15,-21 3-56 16,-23 0-206-16,-22 0-600 16</inkml:trace>
  <inkml:trace contextRef="#ctx0" brushRef="#br0" timeOffset="97846.0745">10843 16799 593 0,'0'0'171'16,"0"0"-100"-16,0 0-34 15,0 0 83-15,0 0-8 16,0 0-69-16,0 0-38 16,-6-5-2-16,6 5-3 15,0 7 8-15,0 0 7 16,5-2 0-16,1 0-4 16,1-3 0-16,0 0-10 0,2-2 9 15,-2 0-2-15,2 0-5 16,-1-4 10-16,-1-8-6 15,-4 0-1-15,-3 3-1 16,0 1-4-16,0 0 10 16,-12 4-5-16,0 4-2 15,-4 0 2-15,6 0-1 16,0 0-2-16,4 0-3 16,4 4-1-16,2 1 0 15,0 6-1-15,2-2-7 16,15 2-120-16,5-5-128 15,-2-6-209-15</inkml:trace>
  <inkml:trace contextRef="#ctx0" brushRef="#br0" timeOffset="99928.1648">12027 15419 116 0,'0'0'371'15,"0"0"-244"-15,0 0-32 16,0 0 13-16,0 0 12 16,0 0 5-16,0-7-53 15,0 7-22-15,0 0-14 16,0 0-4-16,0 0-7 15,0 1-21-15,0 11 6 0,0 0 10 16,0-1-14 0,0-1 0-16,3-1-4 0,6-3 4 15,3-4-6-15,3-2 0 16,-2 0 4-16,0 0-1 16,-3-12 0-16,-5-1 17 15,-1 0-17-15,-4 0 1 16,0 2-4-16,0 2 6 15,0 3-3-15,-4 3 1 16,-1 2 9-16,1 1-13 16,3 0-14-16,-2 0 14 15,3 1-3-15,0 13-4 0,0 6-45 16,8-1-77 0,8 3-162-16,3-5-192 0</inkml:trace>
  <inkml:trace contextRef="#ctx0" brushRef="#br0" timeOffset="102571.5058">12971 14299 556 0,'0'0'43'0,"0"0"-29"16,0 0-2-16,0 0 21 15,0 0 8-15,0 0-6 16,28 65-16-16,-19-65 5 15,2 0 24-15,-1-7-23 16,-1-5-13-16,-1 0-9 16,-5 0 0-16,-1 1-3 15,-2 2 2-15,0 2-2 16,0 3 0-16,0 4-68 0,0 0 0 16,0 2-127-16,0 14 15 15,0 6-34-15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2T05:56:51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14240 1064 467 0,'0'0'101'0,"0"0"20"16,2-74-41-16,-2 54 26 15,0 3 13-15,0 6-15 16,0 4-53-16,0 5 25 16,0 0-30-16,0 2-15 15,0 0-31-15,0 0-6 16,-10 14 6-16,-4 13 1 16,-2 4 4-16,-1 6-2 15,2 2 6-15,5 2-8 16,2 3 17-16,5 1-17 15,2-2 16-15,1-1-14 16,3-1 5-16,16-2-6 16,13-1-2-16,8-6-2 0,8-4 2 15,5-8 3-15,5-3-2 16,-2-5-1-16,-5-2-102 16,-7-2-97-16,-13-4-165 15</inkml:trace>
  <inkml:trace contextRef="#ctx0" brushRef="#br0" timeOffset="749.9416">14791 1135 572 0,'0'0'106'16,"0"0"-96"-16,0 0-8 0,0 0 65 15,0 0 44 1,0 0-39-16,-6 56 3 0,6-39 9 16,0-1-33-16,0-1-24 15,0-2 7-15,0-5-6 16,0-5-4-16,0 0-13 16,0-3 17-16,0 0 11 15,0 0 10-15,0-5 12 16,0-12-21-16,-4-6-27 15,0-10-10-15,4-4-2 16,0-7 3-16,0-7-4 16,0-2 0-16,1 1 3 15,9 7 0-15,-3 12-3 16,-1 15 0-16,-3 9 3 0,0 7-8 16,3 2-7-1,3 2 2-15,3 18 8 0,3 4-1 16,0 3 3-16,3-4 2 15,-3-5-1-15,1-4-1 16,-2-5 0-16,0-4 1 16,3-5 2-16,4 0 0 15,4-13-3-15,3-10 6 16,4-8-5-16,-4-4 6 16,-4 3-3-16,-6 2 6 15,-8 10-6-15,-2 9-4 16,-5 8 0-16,-3 3-10 15,0 0 3-15,0 14-9 0,0 14 16 16,0 7 2 0,0 0-2-16,0 0 0 0,0-1 0 15,0-2-7-15,9-6 7 16,7-5-5-16,4-4-120 16,2-13-207-16,0-4-253 15</inkml:trace>
  <inkml:trace contextRef="#ctx0" brushRef="#br0" timeOffset="1851.7326">15322 1048 262 0,'0'0'533'0,"0"0"-437"0,0 0-87 16,0 0 23-16,0 0 94 16,0 0-21-16,52-9-32 15,-25-5-43-15,3-3-8 16,-1-3-13-16,-2 1 6 15,-4 0-13-15,-5-1 0 16,-6 3 4-16,-5-2-2 16,-7 5-7-16,0 3 3 15,0 5 0-15,-2 1 5 16,-6 3-5-16,-1 2-2 16,-2 0 2-16,-1 4 3 15,0 6-3-15,6 3-4 16,-1 1 4-16,4 3 2 15,3-1-2-15,0 2 0 16,0-2-6-16,10-4 6 0,7 1 2 16,4-4 1-16,2-4-3 15,3-2 0-15,5-3 2 16,3 0-2-16,4-5 10 16,1-7-7-16,-2-4 8 15,-3-1-10-15,-7 3 4 16,-5 0-5-16,-5 3-3 15,-5 4 3-15,-6 0 1 16,-3 7 1-16,-3 0-4 16,0 0 2-16,0 0 0 15,0 0 0-15,-5 0 1 16,-8 8-2-16,-4 4-2 0,5 3 3 16,2 0 0-1,4 2 0-15,5 1-1 0,1-5-4 16,0 1 5-16,14-2 4 15,4-5-4-15,5-4-2 16,-1-3 2-16,0 0 0 16,-2-7 2-16,-2-8-1 15,-6-2-1-15,-5 0 0 16,-4 3-5-16,-3-3-6 16,0 4 7-16,-4-1-6 15,-8 4 9-15,-4 0-7 16,0 1 6-16,0 4-2 15,3 2 4-15,3 1 2 16,2 2-2-16,2 0-7 16,0 0 2-16,1 5 4 0,1 7-6 15,1 1 7 1,1 1 0-16,2 0-8 0,0 2 8 16,0-2 2-16,9-1-2 15,3-2-4-15,2-4 4 16,2-1-1-16,-2-5 1 15,0-1-15-15,2 0-11 16,0 0 15-16,0-7 5 16,-1-4 5-16,0-3-6 15,-3 1 7-15,1-5 2 16,-1-1 9-16,2 1-1 16,-1-2 3-16,-2 7 11 0,-4 3-9 15,2 3 13 1,-3 7-17-16,0 0-10 0,5 0 2 15,0 3-3-15,-2 14-17 16,-1 0 17-16,-4 3 9 16,-3-2-9-16,-1-1 0 15,0 0 5-15,0-5-4 16,0-3 3-16,0-4-4 16,0-5-25-16,2 0-1 15,9-3 15-15,1-10 11 16,4 1 0-16,-3 3-3 15,1 2 2-15,1 6 1 16,2 1 2-16,4 0-2 0,2 2-9 16,4 10 6-1,0-3-3-15,4 4-44 0,2-4-226 16,4-3-145-16</inkml:trace>
  <inkml:trace contextRef="#ctx0" brushRef="#br0" timeOffset="2819.885">17512 669 891 0,'0'0'112'0,"0"0"-11"16,0 0-15-16,0 0-29 16,0 0-21-16,-102-17-5 15,78 31-8-15,0 7-11 16,5 2-8-16,3-1-4 16,3 2 2-16,9-2-2 15,4-2 5-15,0-3-5 16,11-4-6-16,9-5 6 15,9-8 11-15,5 0-9 16,3-3 2-16,0-15 6 16,-2-2-7-16,-10 2-3 15,-7 2-2-15,-9 2 2 16,-7 6-7-16,-2 0-8 16,0 4-1-16,-8 2 3 0,-8 2 4 15,1 0 4 1,2 0 5-16,1 2 0 0,4 6 0 15,2 1-2-15,2 2 1 16,4-2 0-16,0 0-2 16,0-2-1-16,7 1-1 15,8-5 5-15,7-3 0 16,5 0 1-16,4 0-1 16,4-13 1-16,-1-5 0 15,1-6 7-15,-3 1 2 16,-3-3-10-16,-6 2 0 15,-3 4-2-15,-7 5 2 16,-5 2 8-16,-1 4-8 0,-7 5 7 16,0 1-6-1,0 3-1-15,0 0-8 0,0 0-11 16,-10 17 19-16,-4 7 6 16,1 2-3-16,-3 6-3 15,2 0 3-15,2 4 2 16,2 3-1-16,1 1-2 15,3-5-2-15,6 1-1 16,0-7-4-16,0-4 10 16,0-5-11-16,15-7 2 15,-3-6 4-15,2-7 0 16,3 0 9-16,-1-5-16 0,-1-12 7 16,0-2-3-16,-8-2-16 15,-3-1 2-15,-4-1-1 16,0 0 2-16,0 1-5 15,-10-1-1-15,2 2-24 16,2 0 13-16,6-1-139 16,0-5-19-16,7 4-408 15</inkml:trace>
  <inkml:trace contextRef="#ctx0" brushRef="#br0" timeOffset="3818.202">18305 894 695 0,'0'0'121'16,"0"0"-94"-16,0 0 19 15,0 0 74-15,0 0 7 0,0 0-56 16,85-67-24-16,-53 33-10 16,-3-3-13-16,-3 0 2 15,-10 2-26-15,-6 6 8 16,-8 4-4-16,-2 5 7 15,0 6-11-15,-9 7-4 16,-3 5-4-16,-3 2 7 16,-3 9-12-16,0 18 13 15,-1 6-1-15,8 0 0 16,7-1 1-16,4-7 0 16,0-5-2-16,12-9 1 15,9-3 2-15,3-8-1 16,10 0 0-16,3-9-5 15,2-16 3-15,-2-5-20 16,-4-4-3-16,-6 2-1 0,-7 3 22 16,-7 5 4-16,-5 6 6 15,-4 1-2-15,-4 6 4 16,0 1 6-16,0 4 2 16,0 5 13-16,0 1-24 15,0 0-5-15,0 0-10 16,0 9-11-16,0 10 21 15,1 10 1-15,2 3-1 16,2 3 3-16,-2 0-2 16,-2-1-1-16,-1-2 4 15,0-3-2-15,0-9 2 16,0-5-2-16,0-8 0 0,0-4-2 16,0-2 2-16,0-1 2 15,5 0 7-15,6-14-4 16,5-9 4-16,5-10-11 15,2 0 0-15,-3 7-3 16,-6 7-11-16,-6 11 7 16,-3 8 2-16,1 0-6 15,4 6-6-15,0 13 13 16,5 5 4-16,-1-1 3 16,2-4-3-16,-3 0-1 15,4-7 1-15,-5-2 0 16,-2-4 1-16,2-6-1 15,-1 0 3-15,1-2 14 0,1-9-17 16,-1 0 5 0,-4-3-5-16,-1 4 3 0,-4 0-6 15,1 3 1-15,-2 6-6 16,-2 1 7-16,0 0-32 16,0 0 11-16,0 1 18 15,0 6 4-15,0 1 0 16,0-1 4-16,6 0-3 15,4-1 0-15,5-6 2 16,4 0-3-16,3 0 0 16,0-3-88-16,-8-14-271 15</inkml:trace>
  <inkml:trace contextRef="#ctx0" brushRef="#br0" timeOffset="3992.3275">18591 609 810 0,'0'0'80'16,"0"0"-72"-16,0 0 0 15,0 0-1-15,0 0 1 16,120 7-8-16,-61-2-101 16,1 0-589-16</inkml:trace>
  <inkml:trace contextRef="#ctx0" brushRef="#br0" timeOffset="5370.0326">20043 551 791 0,'0'0'74'16,"0"0"-32"-16,0 0 19 16,0 0 9-16,-102 1 7 15,78 12-21-15,-3 6-32 16,4 6-5-16,3 6-14 16,7 0-2-16,5 3 0 15,8-4-2-15,0-6 3 16,2-7-2-16,14-5 0 15,4-10 10-15,2-2-2 0,2 0 2 16,4-14 29 0,4-11-10-16,-1-8-8 0,-1-4-19 15,-5-4 4-15,-6-3-3 16,-6 2-1-16,-3 0 1 16,-7 0 4-16,-3 2-8 15,0 8 19-15,0 6-9 16,0 9-6-16,-3 11 17 15,-1 1-17-15,4 5-5 16,-3 0-4-16,-4 18-10 16,1 18 9-16,-1 10 10 15,1 0-5-15,6-2 0 16,0-2 2-16,0-5-1 16,0-1-1-16,9-7 1 0,5-5-1 15,2-5 0 1,5-10 0-16,3-7 0 0,6-2 1 15,5-5-2-15,1-17 5 16,-3-3-2-16,-6-6 4 16,-5 5-6-16,-6 2-7 15,-7 2 2-15,-4 7 2 16,-4 4 2-16,-1 3-2 16,0 8-3-16,0 0 0 15,0 0-6-15,-3 3 11 16,-7 11-2-16,2 3 3 15,1 0 0-15,1 2 0 16,5-2-2-16,1-2 2 0,0 2 0 16,4-5 0-16,11-3-6 15,3-3 4-15,6-6-4 16,1 0 6-16,3 0 9 16,-2-9-9-16,-1-6-4 15,-5-5-1-15,-4 1 3 16,-6 2 2-16,-2-2-1 15,-2 2 1-15,-6 1-14 16,0 7 14-16,0 3 1 16,0 4 1-16,1 2-2 15,2 0-17-15,3 8 3 16,3 7 10-16,3 7 0 16,0 2 4-16,-3 5 0 15,3 0 2-15,-5 2-5 0,-2-5 4 16,-5-4-1-16,0-2 0 15,0-3 2-15,-6-6-4 16,0-3 4-16,-1-5-2 16,7-3 3-16,0 0-2 15,0 0-2-15,0-14-60 16,7-6-44-16,7 0 35 16,3 0 32-16,0-1 31 15,-1 4 7-15,2 0 5 16,0 0 4-16,0 0-3 15,-2 1 28-15,2-4-11 0,0 1-5 16,1-1 2 0,-1-1 5-16,3-3 1 0,1-1-13 15,-1-4-3-15,-4 0-4 16,-2-2 10-16,-6 1 2 16,-3 10 3-16,-3 7-2 15,-3 10 10-15,0 3-19 16,0 2-10-16,-6 18-13 15,-5 11 13-15,-5 10 1 16,2 1 0-16,4-3 2 16,7-8-2-16,3-7 2 15,0-6 0-15,2-5-2 16,9-4 3-16,4-6-4 16,3-3-31-16,-3-2-150 0,-2-15-278 15</inkml:trace>
  <inkml:trace contextRef="#ctx0" brushRef="#br0" timeOffset="5499.4144">20883 480 371 0,'0'0'369'0,"0"0"-329"16,0 0-40-16,0 0-12 16,0 0-34-16,0 0-80 15,89-3-139-15</inkml:trace>
  <inkml:trace contextRef="#ctx0" brushRef="#br0" timeOffset="7919.4356">21021 649 629 0,'0'0'198'0,"0"0"-139"0,0 0 22 16,0 0 33-16,0 0-52 15,0 0-10-15,-12 0-37 16,13 0-1-16,11 0 0 15,6-9-4-15,2-5 21 16,1-3-21-16,-1-1-10 16,2-3 15-16,0-3-15 15,-1 0-1-15,-2 4 0 16,-2 5-2-16,-4 9 2 0,-3 3 1 16,-4 3-8-1,-4 0-5-15,2 7-4 0,-1 11 14 16,-1 1-1-16,-2 3 8 15,1 2-3-15,1-2 0 16,0-3 1-16,3-5 3 16,1-2 4-16,-1-7 17 15,5-2-12-15,3-3 3 16,4 0 9-16,4 0-5 16,3-3-6-16,-3-9-11 15,-2-4-1-15,-3 3 4 16,-6 1-7-16,-3 5 0 15,-4 3 0-15,-3 0-5 16,0 4-3-16,0 0 5 16,-5 0 4-16,-5 1-5 0,0 11 1 15,1 5 3-15,3 2-3 16,4-2 4-16,2 0-1 16,0-5 0-16,2-2-4 15,10-4 2-15,5-5 1 16,4-1 1-16,3 0 8 15,5-8-6-15,-2-5 1 16,1-2-1-16,-6 0-1 16,-4 0 9-16,-2-1-9 15,-5 4 1-15,-2 0-2 0,-6 2 9 16,-2 7 17 0,-1-2-6-16,0 4 4 0,0 1 4 15,0 0-24-15,0 0 3 16,0 0-7-16,0 0-1 15,0 0-7-15,0 0 6 16,0 0-9-16,0 6 10 16,-4 5 0-16,1 0 1 15,0-2 2-15,3-2-2 16,0 2 0-16,3-2 4 16,9 0-2-16,1-1-2 15,5-3 1-15,-3-3 2 16,3 0-3-16,-3 0 0 15,1-3 3-15,2-8 7 16,-3-1-9-16,1-5 7 0,-2-1-8 16,1-2 1-16,-5 0-1 15,-2 0 0-15,-2 1 0 16,1 1 0-16,-4 1-7 16,1 1 6-16,0 3-2 15,0-1 3-15,-1 3 0 16,0-1 0-16,-1 3 0 15,-1 5 2-15,-1 1-2 16,0 3 0-16,0 0-8 16,0 0-7-16,0 0-4 15,0 0-3-15,0 0 6 16,0 0 0-16,0 0 1 0,0 3 14 16,0-3 0-16,0 5 1 15,3 0-2-15,-3-4 3 16,0 1-1-16,0-2 0 15,0 0 2-15,0 0-3 16,0 0 1-16,0 0 0 16,0 0 2-16,0 0 0 15,0 1 6-15,0-1-8 16,0 0 5-16,0 0-14 16,0 0 9-16,0 0 0 15,0 1 6-15,0 1-6 16,0 5-8-16,0 3 3 15,0 5 5-15,0 2 0 16,1 4 0-16,4 4 0 16,-1 1-1-16,-2-1 3 0,-2-1-2 15,0-3 0-15,0-7 1 16,0-1 0-16,0-6-1 16,-4-1 0-16,2-5-2 15,0 1 4-15,2-2 1 16,0 0 8-16,0-6 0 15,8-11-11-15,7 2-4 16,6 3-13-16,1 4 17 16,-4 6-7-16,0 2 2 15,-6 0 1-15,1 0-3 16,-6 9 3-16,-3 6-7 16,-4 1 11-16,0 4 3 0,-6 0-3 15,-12 0-1 1,1 1-4-16,-2-7 10 0,4-2-8 15,2-6 4-15,5-4-1 16,5-2 14-16,3 0-12 16,0-2-2-16,0-13-18 15,11-4-51-15,8-3 17 16,5 2 1-16,-3 6 3 16,1 7 30-16,-4 2 0 15,-6 5 16-15,0 0 2 16,-2 0 4-16,1 3 2 15,2 4 4-15,2 2 7 16,3-2 3-16,3-1-2 0,3-4 5 16,0-2-2-16,1 0-1 15,-1-1 4-15,-5-10-15 16,-1 1 3-16,-6 1-3 16,-6-1-6-16,-3 3 11 15,-3 0 25-15,0 1-38 16,0 2 12-16,-9 2 0 15,2 2-11-15,1 0 3 16,-1 0-5-16,2 0-8 16,-1 2 8-16,3 8 0 15,0 0-4-15,3 1 3 16,0 4 1-16,0-1 0 0,12 1 2 16,3-2-2-1,-3-5 3-15,4-3 0 0,-1-4 1 16,3-1-5-16,2-1 7 15,0-12-3-15,3-4 4 16,2-1-6-16,-3-1 1 16,-2-5 5-16,-3-1-3 15,-3-1 0-15,-1-5 0 16,-4 1 8-16,-4-1 0 16,-1-4 17-16,-1 6-27 15,0 3 18-15,1 6 9 16,-2 11-18-16,-2 7-10 15,0 2 10-15,0 0-11 16,0 0-3-16,0 0-1 16,0 7-9-16,0 7 8 0,0 8 4 15,0 6 2-15,0 0 0 16,0 2-1-16,-3-2 2 16,3-6-1-16,0 1 1 15,0-6 1-15,14-2-3 16,5-6 3-16,5-5-6 15,4-4 6-15,4 0 0 16,1-1 1-16,-4-10-4 16,-3 0-3-16,-9 2 3 15,-8 4-9-15,-7 1 6 0,-2 3-7 16,0 1 9 0,0 0-5-16,0 0-13 0,0 0 9 15,-3 8 9 1,-5 3 1-16,-1 3 1 0,8-1-1 15,-2-3-4-15,3 3 2 16,0-2 2-16,6-4 0 16,7 3 2-16,2-7-2 15,0 0 0-15,3-1 4 16,-1-2-1-16,2 0-3 16,-4-3-22-16,2-9 13 15,0 2-11-15,-2-4-12 16,-7 0 28-16,-1 4-16 15,-5 3 16-15,2 3-3 16,-4 4 0-16,0 0 7 16,0 0-8-16,0 7-4 0,-10 8 12 15,2 1 1-15,2 0 5 16,6-2-4-16,0-4 2 16,0 0 0-16,0-5 4 15,11-3-8-15,3-2 10 16,1-6-10-16,3-9-6 15,-6-7-171-15,-3-5-346 16</inkml:trace>
  <inkml:trace contextRef="#ctx0" brushRef="#br0" timeOffset="8060.3034">22786 514 872 0,'0'0'167'0,"0"0"-108"15,0 0 27-15,0 0 13 16,0 0-63-16,0 0-36 15,13 0-13-15,21 0 8 16,3-5-134-16,1-3-375 16</inkml:trace>
  <inkml:trace contextRef="#ctx0" brushRef="#br0" timeOffset="8353.4837">23192 277 816 0,'0'0'116'0,"0"0"-110"16,0 0 36-16,0 0 74 15,91 75-38-15,-65-41-25 16,0 8-10-16,-7 3-19 15,-7-1 7-15,-10 2-16 16,-2 0-9-16,-10 1 10 16,-18-1-13-16,-8-1 2 15,-8-4 1-15,-6-4-2 16,-9-4-4-16,-3-4-57 16,-3-6-252-16</inkml:trace>
  <inkml:trace contextRef="#ctx0" brushRef="#br0" timeOffset="16917.0122">13794 2973 825 0,'0'0'129'0,"0"0"-85"16,0 0 1-16,0 0-9 0,0 0 3 16,0 0-23-16,0 0-14 15,0 25 22-15,8 5 12 16,5 6-23-16,1 7 24 15,-1 4-10-15,-1-1 27 16,-2-2-29-16,-2-3-7 16,-1-5 9-16,-2-7-21 15,-2-12 2-15,-3-3 4 16,1-11-4-16,1-3-7 16,-2 0 8-16,0 0 12 15,0-17 11-15,0-6-26 16,0-7-5-16,-5-4 3 15,-1-2-4-15,2-3-24 16,-5 2 7-16,2-1 1 0,0 2 16 16,0 2-3-16,-2 4 5 15,5 1-8-15,-2 5 6 16,1 3 0-16,1 4 7 16,2 4-7-16,1 4 0 15,1 4 2-15,0 2 0 16,0 2-3-16,0-2 4 15,0 3-2-15,0 0 8 16,0-3-5-16,0 1 2 16,0 0-1-16,13-2-4 15,9-2 5-15,4-2-6 16,7-1-3-16,1 1-1 16,2-2 8-16,0 1-4 0,-5 3 3 15,-6 0-3 1,-7 1-18-16,-6 5-53 0,-3 0-96 15,-7 3-112-15,-2 14-107 16</inkml:trace>
  <inkml:trace contextRef="#ctx0" brushRef="#br0" timeOffset="17147.8969">13945 3106 401 0,'0'0'119'0,"0"0"-39"0,0 0 75 16,0 0 19-16,0 0-51 16,0 0-26-16,46 1-48 15,-22-10-25-15,2 2-18 16,0 0-4-16,0-1 3 16,-4 3-5-16,1 3-5 15,-6 2-64-15,-5 0-98 16,-4 0-110-16,-8 2-140 15</inkml:trace>
  <inkml:trace contextRef="#ctx0" brushRef="#br0" timeOffset="17366.6529">14030 3263 397 0,'0'0'144'0,"0"0"15"16,0 0 11-16,0 0-9 15,0 0-42-15,0 0-52 16,60 5-1-16,-39-13-29 16,3 0-18-16,4-2-4 15,-3 0-11-15,3 0-8 16,-1 0 0-16,0-3-170 16,-7-1-205-16</inkml:trace>
  <inkml:trace contextRef="#ctx0" brushRef="#br0" timeOffset="17834.9801">14654 2800 755 0,'0'0'181'0,"0"0"-98"15,0 0 14-15,0 0-31 16,0 0-26-16,0 0-2 16,-50 10-12-16,38 5 5 15,0 7 9-15,1 4-10 16,2 1 5-16,1 1-9 16,3 4-5-16,4 0-4 15,1-1-3-15,0-1-3 0,3-3-1 16,11-4-7-1,3-5-1-15,3-4-1 16,4-4-1-16,0-6 0 0,4-2-2 16,2-2-78-16,0 0-119 15,-8-13-338-15</inkml:trace>
  <inkml:trace contextRef="#ctx0" brushRef="#br0" timeOffset="18184.0878">14838 2905 810 0,'0'0'171'0,"0"0"-101"16,0 0 49-16,0 0-29 15,0 0-44-15,0 0-20 16,50-48-10-16,-30 46-3 15,-1 2-5-15,0 0-1 16,-2 0 6-16,-4 0-9 16,-3 4 1-16,-4 8 3 15,-4 5-8-15,-2 3 13 16,0 3 14-16,-6 5-12 16,-9-3 2-16,-2 0-9 15,4-6-6-15,3-4 5 16,4-6-4-16,4-5-6 0,2-4-7 15,0 0-61-15,6-11 8 16,12-9-194-16,4-2-187 16</inkml:trace>
  <inkml:trace contextRef="#ctx0" brushRef="#br0" timeOffset="18431.4726">15093 2878 256 0,'0'0'542'15,"0"0"-390"-15,0 0-11 16,0 0-23-16,0 0-36 16,0 0-22-16,-8-12-43 15,2 15-15-15,0 12 2 0,-2 6-4 16,2-1 6-16,0 1 5 16,5 1-2-16,1-1-3 15,0-1-6-15,0-6 9 16,10-2-9-16,7-7 1 15,3-5-6-15,6 0-38 16,4-5-110-16,-5-15-223 16</inkml:trace>
  <inkml:trace contextRef="#ctx0" brushRef="#br0" timeOffset="18804.4605">15216 2692 740 0,'0'0'148'16,"0"0"-87"-16,0 0 84 16,0 0-41-16,0 0-29 15,0 0-34-15,88-12-3 16,-67 20-11-16,1 3 1 15,-1 3-10-15,-1 3 1 16,-1 3-6-16,-2 2-12 16,-3 5 13-16,-5 4-9 0,-2 1 9 15,-7 4-1 1,0 5-2-16,0 1 6 0,-13 3-2 16,0-1 2-16,-5-4-10 15,1-5-4-15,-2-7 1 16,0-3 0-16,2-6-4 15,2-6-31-15,5-6-65 16,4-7-98-16,4 0-321 16</inkml:trace>
  <inkml:trace contextRef="#ctx0" brushRef="#br0" timeOffset="24259.1986">15107 3219 506 0,'0'0'158'0,"0"0"-92"16,0 0-31-16,0 0 18 15,0 0-19-15,0 0-5 16,0 0 47-16,0 0-38 16,13 0 20-16,-4-6 17 15,-1-5-14-15,3-3-20 0,0-3-19 16,-3-2-16-16,2-3 8 16,-3-1-11-16,-1 0 0 15,-1 3-1-15,-2 6 2 16,-1 1-4-16,-2 6 4 15,0 3-1-15,0 4 2 16,0 0-5-16,0 0-3 16,0 9-1-16,0 6 4 15,-3-1 6-15,3-1 1 16,0-3-11-16,1-3 4 16,15-5-1-16,7-2 1 15,11-2 0-15,5-16-152 16,-2-8-243-16</inkml:trace>
  <inkml:trace contextRef="#ctx0" brushRef="#br0" timeOffset="45667.2778">1930 5238 280 0,'0'0'75'16,"0"0"-32"-16,0 0-8 15,0 0 23-15,0 0-9 16,0 0-16-16,0 0 33 15,0 0-3-15,-34-6-38 16,34 6-23-16,0 0 1 16,0 0-2-16,8 0 0 15,8 0 4-15,5 0-3 16,10 0-2-16,12 0 3 0,11-7 2 16,4-5 17-1,9-5-16-15,2 0-2 0,7 3 7 16,-1-1-9-16,5 6 1 15,-1 2 2-15,2 2-3 16,-8 4-2-16,3-1 0 16,-9 2 0-16,-7-2-4 15,-8-1 2-15,-13-3 2 16,-11 0-3-16,-7 4 10 16,-11-3-7-16,-8 4 0 15,-2-1 4-15,0-1-2 16,-2 2 0-16,-17 1-4 0,-2 0-21 15,-4-3-78-15,-4-2-138 16</inkml:trace>
  <inkml:trace contextRef="#ctx0" brushRef="#br0" timeOffset="46334.845">2567 4031 313 0,'0'0'70'0,"0"0"19"16,0 0-54-16,0 0 32 15,0 0-5-15,0 0 40 16,-20-64-57-16,18 64 6 16,2 0-4-16,0 0-7 15,0 0-12-15,0 0-11 16,0 0-17-16,0 4 2 15,0 6-3-15,9 5 1 16,3 1 0-16,0-3 7 16,4 0-6-16,-2-1-1 15,-1-3 0-15,2 0 0 16,-2-2 3-16,-4-3-2 0,-1-1-1 16,-1-3 3-16,-1 0-2 15,5 0 10-15,3-8-10 16,3-9 24-16,3-6-10 15,6-2-10-15,2-3-3 16,4-3 1-16,2 1-3 16,3 2-5-16,2 5-54 15,-1 3-108-15,-6 5-100 16</inkml:trace>
  <inkml:trace contextRef="#ctx0" brushRef="#br0" timeOffset="69184.407">9099 7454 402 0,'0'0'106'0,"0"0"-39"16,0 0 57-16,0 0-67 16,0 0-2-16,0 0 17 15,0 0 13-15,0 0-12 16,-43 0-16-16,43 0-48 16,0 0 2-16,0 0-10 15,3 0-1-15,16 0-3 16,15 0 3-16,17 0 1 15,20 0-1-15,17 0-4 16,16-8-77-16,2-11-146 16,-4-13-439-16</inkml:trace>
  <inkml:trace contextRef="#ctx0" brushRef="#br0" timeOffset="80874.2465">10426 13621 61 0,'0'0'250'0,"0"0"-190"16,0 0-18-16,0 0 112 15,0 0-29-15,0 0-73 16,0 0 15-16,-16 0 5 16,13 0-4-16,-1 0-10 15,1 0-12-15,0 0-20 16,1 0-1-16,2 0-3 15,0 0-3-15,0 0-10 16,0 0-3-16,0 0 8 16,0 0-4-16,0 0-8 15,0 3-2-15,0 2 2 0,12 4 12 16,1-1-14-16,4 0 16 16,2 0-16-16,3 1 7 15,3-4-8-15,3 1 5 16,5-4-4-16,2-2 7 15,0 0-5-15,-4 0 4 16,0 0-10-16,-2-8 8 16,-4 0-4-16,-1-1 2 15,-2 0-1-15,1-1-2 16,-3-1 1-16,-1 0 0 16,0 2 4-16,-1 1-2 15,-2 3-2-15,-1-1 0 16,-2 3 1-16,-3-1-1 15,-3 0 0-15,0 3 0 0,-4-2-2 16,0 3 5 0,0-2-3-16,-2 0 1 0,3 2-1 15,-3-3-3-15,1 1-29 16,1 0-35-16,0-1-53 16,2 3-35-16,-2-2-35 15,1 1-136-15</inkml:trace>
  <inkml:trace contextRef="#ctx0" brushRef="#br0" timeOffset="85330.3435">13879 13234 624 0,'0'0'148'0,"0"0"-77"15,0 0 25-15,0 0 23 16,0 0-35-16,0 0-23 15,0 0-20-15,-34-27-3 0,34 25-22 16,-3 2 4 0,3 0 8-16,-1 0-12 0,-1 0-9 15,2 0-7 1,-3 0 2-16,-1 8-1 0,-1 6 3 16,1-1 1-16,1-2-5 15,1-4 2-15,2-1-1 16,0-2 1-16,0-4-1 15,0 0-1-15,0 0 9 16,0 0-2-16,3-8 1 16,3-5 0-16,-1 0-7 15,-3 1-1-15,-2 2 2 16,0 3-1-16,0 1 7 16,-1 3-8-16,-6 3 2 15,-1 0-3-15,0 0 1 0,0 0-1 16,2 0 0-1,1 5-3-15,4 1 0 0,1-1 4 16,0 4-1-16,0-1 1 16,10 2-37-16,11-2-133 15,-1-1-232-15</inkml:trace>
  <inkml:trace contextRef="#ctx0" brushRef="#br0" timeOffset="88389.0268">21208 10694 355 0,'0'0'384'16,"0"0"-320"-16,0 0-30 0,0 0 46 16,0 0-5-16,0 0-2 15,0-13-55-15,28 4 2 16,12-3-14-16,15 1 6 16,13-1 6-16,14-2-13 15,15-5-4-15,16-3 1 16,14-1 1-16,13-4-3 15,0 3 0-15,-1 0 0 16,-12 1-1-16,-7 2 0 16,-9 4 1-16,-11 2-2 15,-9 3-2-15,-14 0-3 16,-13 2-9-16,-13 0 11 16,-9 1 0-16,-5 1-1 15,-10-1 6-15,-6 1 3 16,-11 3-2-16,-5 1-2 15,-2 2 1-15,-3 2-13 0,1 0 13 16,-1 2 1-16,0 13 5 16,0 9-4-16,0 7-2 15,0 10 7-15,-4 7-7 16,1 7 8-16,0 9-6 16,3 6-1-16,0 5 1 15,0 3 12-15,0 5-2 16,0 4-5-16,0 1-6 15,0 4 1-15,3 5 12 16,3 7-3-16,6 6-6 16,-6 0 5-16,3 1-1 15,-2-5-5-15,-2 0-6 16,2 0 4-16,0-2-2 0,1 0 1 16,0 5 11-16,1 0-1 15,-2 5-5-15,-1-3 1 16,4 2-1-16,-1-5-1 15,3-2 1-15,6-2-6 16,-1-3 1-16,2-6-1 16,0-6 6-16,-2-3-4 15,-1-7-2-15,-2 1 6 16,-3-7-4-16,-3-1-2 16,-2-10-4-16,0-8 4 15,-1-8 4-15,1-3-3 16,-3-8-2-16,-1-4 4 15,-2-7-4-15,0-5 1 0,0-5 0 16,-3-6-2 0,-10-3 6-16,-5-3-5 0,-8-2 1 15,-10 0-15-15,-9 0 2 16,-11 0-12-16,-12-2 4 16,-11 0 9-16,-12 2 6 15,-11 0 6-15,-14 12 3 16,-3 7 1-16,-8 3 1 15,-2 4-2-15,3-1 4 16,0 1 11-16,0-2-10 16,5-2 13-16,4 0-16 15,-2-1-3-15,3-3 12 0,4 1-14 16,7-4 5-16,13-3-4 16,14 1 2-16,15-5 3 15,19-2-3-15,17-3 12 16,12-3-3-16,10 0 20 15,5-6-1-15,0-11-31 16,0-11 0-16,7-5 3 16,11-4 7-16,1-7-3 15,2-6 2-15,-3 0-9 16,-6 1 3-16,-7-4-1 16,-5-2 0-16,0-8 3 15,-5-12-5-15,-13-7 3 16,-5-8-6-16,-2-6 8 0,1-7-6 15,-1-13 2 1,4-11-1-16,2-12 0 0,8-8-8 16,4-13 8-16,4 0 0 15,3 0-4-15,0 8-4 16,0 10 5-16,0 7 3 16,0 3 0-16,0-1-6 15,0 5 4-15,-3 7-6 16,-5 12 6-16,-4 11-9 15,-4 10 9-15,-3 11 0 16,1 2 1-16,-3 3-1 16,3 1 2-16,0 4 0 0,3 2 0 15,5 7 2 1,2 5-5-16,2 14 6 0,3 11-3 16,-2 11 0-16,4 7 0 15,0 4-1-15,1 5-2 16,0-1 3-16,0 2 0 15,0 0-5-15,0 0 5 16,0 0-6-16,0 3 6 16,0 1-1-16,0 1 2 15,2-3-1-15,2 0 0 16,-4-2 2-16,0 0-2 16,0 0 1-16,0 0-1 15,0 0 4-15,0 0-3 16,4 0 1-16,4-2-2 15,6-1-2-15,11-2 0 0,7 2 2 16,14 3 0-16,14 0-3 16,18 0 6-16,12 0-3 15,14 0 2-15,9-1-2 16,5 1-1-16,3 0-6 16,0 0-76-16,-7-2-14 15,-12 1-87-15,-17-3-91 16,-25-1-276-16</inkml:trace>
  <inkml:trace contextRef="#ctx0" brushRef="#br0" timeOffset="89116.9752">21950 10594 502 0,'0'0'70'15,"-7"88"50"-15,7-18-55 16,0 14 11-16,0 8 21 16,7 12-18-16,7 8-30 0,2 13-13 15,0 6-15 1,2 0-9-16,-4 3 8 0,-1-5-5 16,-4-5-3-16,-1-3 13 15,0-5-11-15,6-6 19 16,1-2-20-16,4 1-2 15,4-3 5-15,-2-4-11 16,0-6-1-16,-1-4 6 16,-2-4-9-16,0 1 13 15,0-1-11-15,-4-4 4 16,-2 0-4-16,-1-3-1 16,2-1-2-16,0-6 5 15,0-2 7-15,3-3-8 16,-3-6 0-16,-1-3-3 15,-1-11 5-15,-5-8-6 0,-1-14 0 16,-5-7 0 0,0-9 1-16,0-9 1 0,0-2-1 15,0-16-2-15,-11-20-63 16,-6-17-109-16,-6-11-33 16,0-11-6-16,-3 5-454 15</inkml:trace>
  <inkml:trace contextRef="#ctx0" brushRef="#br0" timeOffset="89851.0718">21022 10122 662 0,'0'0'53'15,"0"0"4"-15,0 0 1 16,0 0 23-16,0 0 23 16,0 0-24-16,-5-55-44 15,20 48-17-15,4 4-5 16,2 3-9-16,-3 0 7 16,1 0-12-16,-1 11 0 15,-3 7-3-15,-4 2 7 0,-3 1-4 16,-6 3 0-1,-2 1 2-15,0-3 0 16,-3-2-2-16,-9-3 0 0,4-9 2 16,4-3-2-16,4-5-28 15,0 0-111-15,3-11-63 16,14-13-201-16</inkml:trace>
  <inkml:trace contextRef="#ctx0" brushRef="#br0" timeOffset="90070.1033">21358 10001 541 0,'0'0'132'15,"0"0"-33"-15,0 0-2 0,0 0-13 16,0 0-32-16,0 0-25 16,-53 16 16-16,42 5-17 15,0 1 17-15,6 4-33 16,5-5-1-16,0 2 6 15,8-4-15-15,12 0 0 16,7-2-1-16,4-1 1 16,9-1-143-16,-1-4-146 15</inkml:trace>
  <inkml:trace contextRef="#ctx0" brushRef="#br0" timeOffset="103559.1738">22176 10086 566 0,'0'0'228'0,"0"0"-150"16,0 0-29-16,0 0 23 15,0 0 26-15,0 0-37 16,-13 0-29-16,13 0 21 16,0 0 12-16,0 0-4 15,4-11-11-15,9-7-37 16,3-5 5-16,-2 0-17 16,1-5 1-16,-5 1 3 0,-2-1-3 15,-4 3-2 1,-2 3 0-16,-2 5 3 0,0 5-3 15,0 9 0-15,0 3 2 16,0 0-6-16,-5 6 1 16,-12 15 3-16,-5 10 3 15,-1 7-3-15,3 0 0 16,4 2 1-16,7-3 0 16,6-5 0-16,3-1 1 15,0-5-2-15,12-4 0 16,7-5 0-16,1-6 1 15,5-5-1-15,0-6 0 16,-1 0-3-16,-4 0 1 16,-4-7-2-16,-4-5-8 15,-5 2-5-15,-7-1 10 0,0 2-7 16,0 2 3 0,-5 1 10-16,-8 3-6 0,0 2 7 15,0 1-1-15,2 0-1 16,2 0 2-16,5 0-5 15,4 4-11-15,0 0-70 16,1-2-39-16,17-2-120 16,0 0-189-16</inkml:trace>
  <inkml:trace contextRef="#ctx0" brushRef="#br0" timeOffset="103818.6568">22514 9888 628 0,'0'0'175'0,"0"0"-123"16,0 0 49-16,0 0 10 16,-56 85-14-16,45-55-37 15,2-2-25-15,7-2 3 16,2-2-36-16,0-4 12 15,0-3-12-15,7-6-2 16,6-5-13-16,9-6-78 16,2 0-125-16,1-15-180 0</inkml:trace>
  <inkml:trace contextRef="#ctx0" brushRef="#br0" timeOffset="104066.8322">22607 9944 710 0,'0'0'212'0,"0"0"-88"16,0 0-31-16,0 0-12 16,0 0-39-16,0 0-20 15,30-10-17-15,-16 15-4 16,-3 7 4-16,-5 5-5 16,-5 0 0-16,-1-1 7 0,-4 2-7 15,-12-4 3 1,1-4 10-16,4-2-13 0,5-5 4 15,6-3-8 1,0 0-33-16,11-1-93 0,12-15-197 16,5-4-91-16</inkml:trace>
  <inkml:trace contextRef="#ctx0" brushRef="#br0" timeOffset="104236.8146">22800 9953 634 0,'0'0'164'0,"0"0"-56"15,0 0 24-15,0 0-36 16,0 0-55-16,0 0-6 0,-49 73-23 16,49-59-9-1,2-3-3-15,12-2-8 0,5-9-86 16,3 0-128-16,2-3-191 16</inkml:trace>
  <inkml:trace contextRef="#ctx0" brushRef="#br0" timeOffset="104473.2902">22886 9852 575 0,'0'0'326'16,"0"0"-200"-16,0 0-68 0,0 0-16 16,0 0-6-1,0 0 29-15,33 23-39 0,-16-4-14 16,-2 2 4-1,-4 3-5-15,-5 4-3 0,-6-3 4 16,0 3-5-16,-2-1-7 16,-11-2 5-16,-4 1-5 15,0-2-44-15,0-6-181 16,-1-2-457-16</inkml:trace>
  <inkml:trace contextRef="#ctx0" brushRef="#br0" timeOffset="108467.9253">23205 10310 116 0,'0'0'327'16,"0"0"-221"-16,0 0-31 16,0 0 22-16,0 0 22 15,0 0-41-15,-13-2-32 16,13 1 23-16,0-1-34 16,0-4-24-16,11-2 13 15,6-1 7-15,4-2-19 16,4 0 13-16,5-1-4 15,5-1 2-15,5 0-23 16,4 1 9-16,3 0-1 16,5 0-2-16,3 2-4 0,1 2-1 15,2 0 2 1,-1-1 5-16,-1 2-7 0,1 0 0 16,-1-1-1-16,-4 1 1 15,-7 0-4-15,-7-2 4 16,-12 4-1-16,-5-1 5 15,-7 3-4-15,-9 3-2 16,-2 0 3-16,-3 0-2 16,0 0 0-16,0 0 0 15,0 0-7-15,0 0 7 16,0 0 0-16,0 0 2 16,0 6-6-16,0 3 6 0,2 4-3 15,-2 2 2 1,4-1 4-16,-1 2-5 0,-1 4 0 15,1 1 0-15,0 4 2 16,4 2 2-16,-1 6 4 16,5 2 2-16,2 8-9 15,-1 1 4-15,6 0 2 16,-3 2-4-16,1 0-2 16,-1 2 4-16,3 2-4 15,-2 4 1-15,4-3 3 16,-2 2-4-16,1-5 0 15,0 0 4-15,-2-6-5 16,-1-1 1-16,-2-3 6 16,2-1-3-16,-2 0 6 15,0-1-9-15,-2 6 6 0,-4 3-2 16,-1 2 4-16,-4 1 5 16,-1-1-13-16,1-1 11 15,-2 3-10-15,2 2 4 16,-1 0-6-16,1 0 0 15,0-5 8-15,1-3-7 16,2-4 4-16,-2 4-5 16,2 0 1-16,-1 3-1 15,0 4 2-15,-1 1 0 16,2-2-2-16,-1-2 0 16,0-1 4-16,0-7-4 15,2-3 0-15,0-5 0 16,0-5 1-16,-1-4-1 15,0-2 0-15,0-3 0 0,2 2 3 16,-2 1-3-16,1 4 2 16,2 3-5-16,-5 2 6 15,0 4-6-15,-2-3 3 16,-1 3 0-16,-1 0 9 16,3 4-7-16,-1 0-1 15,-1-2-1-15,-1-1 4 16,3-4-4-16,0-3 0 15,0 1 4-15,2-2-2 16,-2 6-2-16,1 0 0 16,-3 4 6-16,1 1-6 15,-1 4 0-15,-1 2 1 16,0 3-1-16,0 0 1 0,0 0 0 16,0-2 5-16,0-3-5 15,0-5-1-15,0-2 4 16,0-4-1-16,0 0-2 15,0-4-2-15,0 2 0 16,0-2 1-16,0 4 6 16,-1-4-4-16,-1 1 0 15,-1-1-2-15,-2 3-1 16,2-2-3-16,-2 2 6 16,4-5-2-16,-2 3 3 0,1-1-1 15,1 1-3 1,-1-2 1-16,0 1 0 0,1-2 3 15,1-6-1 1,-1-2-1-16,1-6 2 0,0-3-3 16,0 1 0-16,0-3-3 15,0-1 3-15,-2 4-2 16,2-2 4-16,-1 4-2 16,1-3 4-16,-3 3-4 15,3 0 0-15,-1-1-1 16,-2 1 2-16,1-3-4 15,1-2 2-15,-1 0 1 16,0-1 0-16,2-3 1 16,-2 2-1-16,2-3 0 15,0 0 2-15,-2 0-5 0,-3 0 6 16,-6 0-1-16,-4 0-2 16,-6 0 0-16,-5 0 0 15,-1 0 0-15,-7 2 0 16,0 2-1-16,-3 1 11 15,2 0-10-15,4-2 0 16,3-1-7-16,5 0 7 16,4 1 0-16,1-3 7 15,2 2-16-15,5 1 19 16,-1-1-18-16,-1 0 8 16,-2 2 0-16,-6 2 3 15,-7 1-3-15,-4 0 0 16,-6 3 0-16,-5-1-6 0,-2 1 1 15,-3 0 5-15,4 1 0 16,3 0 2-16,1 0-2 16,4 0 0-16,0 2-1 15,0-3 1-15,3 1 0 16,0 0 0-16,-1-3 1 16,9-3-1-16,1 0 0 15,5-3-2-15,3 0 2 16,3-1 0-16,1 3 0 15,-1-1-2-15,-1 0 7 16,2 3-7-16,-3-2 2 16,3 0 0-16,1-2 0 0,-4 1 1 15,0-1-1 1,3 1 0-16,1-1 0 0,6-2 9 16,2 0-9-16,1 0 1 15,2 0-1-15,0 0 7 16,0 0-12-16,0 0 8 15,0 0-3-15,0 0 0 16,0 0-8-16,-1 0-8 16,1-6-27-16,0-13-99 15,-2-5-107-15,-4-14-212 16</inkml:trace>
  <inkml:trace contextRef="#ctx0" brushRef="#br0" timeOffset="109755.8833">23281 9890 689 0,'0'0'236'16,"0"0"-154"-16,0 0-2 16,0 0-6-16,0 0 5 15,0 0-50-15,20-12-26 16,1 9 2-16,-2 0-1 16,1 3-4-16,-2 0 11 15,-6 0-5-15,-3 0-6 0,-2 6 1 16,-4 9 0-16,-3 2 8 15,0 1-2-15,-3 4 6 16,-13-3-5-16,1-1 1 16,-1 1-6-16,4-6 4 15,2-4-4-15,5-4-2 16,3-4-1-16,2-1 0 16,0 0-13-16,10-15-102 15,14-10-255-15,-1-1-306 16</inkml:trace>
  <inkml:trace contextRef="#ctx0" brushRef="#br0" timeOffset="110012.0462">23567 9869 734 0,'0'0'182'0,"0"0"-83"16,0 0 19-16,0 0-37 15,0 0-42-15,0 0-5 16,-19 19-10-16,17-10-5 16,1 2 4-16,1 0-10 15,0-3-6-15,0 1-5 16,0-3-2-16,0-1 0 16,7-1-1-16,4 1-54 0,1-3-104 15,1-2-172-15,-2 0-281 16</inkml:trace>
  <inkml:trace contextRef="#ctx0" brushRef="#br0" timeOffset="110248.1235">23683 9965 777 0,'0'0'182'0,"0"0"-104"15,0 0 69-15,0 0-25 16,0 0-52-16,0 0-41 16,-3 0-13-16,3 0-5 0,0 0-8 15,0 0-1-15,0 0 0 16,0 0-2-16,0 0-37 16,0 0-114-16,0-1-265 15</inkml:trace>
  <inkml:trace contextRef="#ctx0" brushRef="#br0" timeOffset="110933.929">23868 9856 909 0,'0'0'126'15,"0"0"-41"-15,0 0 34 16,0 0-28-16,0 0-35 16,0 0-21-16,13-2-29 0,6-11 16 15,1-1-19 1,-3-2 7-16,-6 5-9 0,-3 0 3 16,-3 4 1-16,-2 1 4 15,-3 2-2-15,0 1-1 16,0 3-4-16,0 0-1 15,0 0 4-15,-11 0-5 16,-5 7 0-16,-1 8 1 16,0 5 4-16,1 4-3 15,3 2-2-15,6 1-4 16,2 0 3-16,5 0 2 16,0-2 5-16,0-5-6 15,8-3 3-15,7-2-8 16,1-8 4-16,5-5-6 0,-4-2 7 15,3 0 3-15,2-11-3 16,-6-3-7-16,-4-3-7 16,-3 0 10-16,-9-1-6 15,0 6 3-15,0 1 6 16,-5 5-4-16,-7 3 5 16,2 3 1-16,-5 0 4 15,3 3-2-15,1 5-3 16,3-2-3-16,8 0-5 15,0-1 1-15,0-2-31 16,14-3-119-16,5 0-200 16,4-3-257-16</inkml:trace>
  <inkml:trace contextRef="#ctx0" brushRef="#br0" timeOffset="111268.9944">24179 9797 804 0,'0'0'176'0,"0"0"-83"16,0 0-2-16,0 0 6 0,0 0-53 16,0 0 1-1,45-12-33-15,-20 7 5 0,-1 2-7 16,-5 3-8-16,-6 0 4 15,1 0-6-15,-10 9-7 16,-1 8 7-16,-3 4 4 16,-1 2-4-16,-15 4 5 15,-4-3-1-15,-1 0-4 16,2-4 7-16,4-6-4 16,3-5-3-16,8-5-12 15,4-4-47-15,0 0-51 16,1-16-313-16</inkml:trace>
  <inkml:trace contextRef="#ctx0" brushRef="#br0" timeOffset="111524.16">24450 9738 776 0,'0'0'210'16,"0"0"-77"-16,0 0-31 15,0 0-19-15,0 0-34 16,0 0-19-16,-46 36-17 16,40-19 4-16,2 2-5 15,2-2-1-15,2 0-11 16,0-5 3-16,0-2-8 16,9-2 5-16,4-4-11 0,4-4-75 15,5 0-94-15,1-3-149 16,-2-8-368-16</inkml:trace>
  <inkml:trace contextRef="#ctx0" brushRef="#br0" timeOffset="111849.1917">24229 9763 639 0,'0'0'230'15,"0"0"-157"-15,0 0 94 16,0 0-37-16,-44 75-58 15,39-52-37-15,2 1-8 16,3-2-19-16,0 2-4 16,0-2 6-16,2 0-10 15,8-5-10-15,6-3-65 16,3-6-155-16,5-8-180 16</inkml:trace>
  <inkml:trace contextRef="#ctx0" brushRef="#br0" timeOffset="112158.7136">24644 9715 351 0,'0'0'315'0,"0"0"-196"16,0 0 20 0,0 0-28-16,0 0 2 0,0 0-33 15,69 54-36-15,-69-32-19 16,0 4 8-16,0 1-16 16,-17 0-3-16,0-3-14 15,-3 0 2-15,-1-2-4 16,-1-1-67-16,-1-3-125 15,-2-4-249-15</inkml:trace>
  <inkml:trace contextRef="#ctx0" brushRef="#br0" timeOffset="114850.1056">21619 10926 378 0,'0'0'133'0,"0"0"-27"15,0 0 7-15,0 0-12 16,0 0-6-16,0 0-16 15,-37-12-11-15,34 4-24 16,0-1 3-16,1 1 6 16,1-3-13-16,1-3-26 15,0-1 9-15,0-5-10 16,5-4-9-16,9-1 6 16,3-3-8-16,5 2 8 0,4 1-10 15,2-2-1 1,6 7-1-16,2 1 2 0,0 5 0 15,-2 3 0-15,0 3 1 16,-4 5 0-16,0 1-1 16,-4 2 0-16,-3 0 0 15,0 0-1-15,-3 2-2 16,0 6 0-16,-1 0 6 16,-1 1-2-16,0 1-1 15,0-1 0-15,0-1 1 16,0 1-1-16,0-1 0 15,-2-2 0-15,-1 4 2 16,-2-2-3-16,0 1 2 16,-2 4-2-16,-2 0 0 15,0 0 0-15,-3 1 1 16,2-1 0-16,-2-2 1 0,-3-1-1 16,3-4 0-16,-5 0 0 15,1-1 0-15,-1 2 2 16,1-3-1-16,-2-1-1 15,0-3 0-15,0 3 1 16,0-3 0-16,0 0 1 16,0 0 2-16,0 0-4 15,1 0-10-15,2 0-75 16,1-9-280-16,-1-4-252 16</inkml:trace>
  <inkml:trace contextRef="#ctx0" brushRef="#br0" timeOffset="116057.697">23625 10693 410 0,'0'0'228'0,"0"0"-125"15,0 0 29-15,0 0 8 16,0 0-11-16,0 0-66 16,-22-31 4-16,19 29-26 0,0 2-2 15,-1 0-16-15,2 0-6 16,-5 0-8-16,1 7-5 16,0 7 1-16,3 1 0 15,3 0-5-15,0 0 3 16,0-4-1-16,7-2 0 15,5-6 3-15,2-3-5 16,1 0 0-16,1-8 9 16,0-9-9-16,-5-1 12 15,-8 2-8-15,-3 2-2 16,0 2-4-16,0 2 1 16,-10 1 1-16,-3 4 1 0,0 5-1 15,0 0 0-15,2 0 0 16,4 5-4-16,0 10-3 15,7 2-45-15,0 5-104 16,7 0-135-16,6-3-261 16</inkml:trace>
  <inkml:trace contextRef="#ctx0" brushRef="#br0" timeOffset="119187.4314">23776 11328 702 0,'0'0'60'0,"0"0"-12"16,0 0 103-16,0 0 18 15,0 0-75-15,0 0-51 16,0 0-11-16,0 26 12 16,-3-19-23-16,-3 3-11 15,2-1 18-15,2 3-16 16,2-3-2-16,0 0-7 16,0-4-3-16,0 2 10 0,0-4-1 15,0-1-3-15,0-2-6 16,0 0 0-16,2 0 4 15,6-5 4-15,-3-7 0 16,-2-2-4-16,-3-1 4 16,0 3-6-16,0 2 5 15,-10 2-7-15,-2 4 9 16,-2 4-9-16,-1 0-1 16,2 0-1-16,-2 12 2 15,5 0 3-15,2 2-3 16,4-5-5-16,4 2 3 15,0 1-4-15,2-2 2 16,14-2-58-16,3-4-196 16,-3-4-361-16</inkml:trace>
  <inkml:trace contextRef="#ctx0" brushRef="#br0" timeOffset="120560.2344">23882 11876 664 0,'0'0'191'16,"0"0"-84"-16,0 0 18 0,0 0-26 15,0 0-17-15,0 0-39 16,-45 54-22-16,44-41-6 16,-1 0 0-16,2-3 1 15,0-3-4-15,0-1-6 16,6-5 5-16,7-1-7 15,4 0 12-15,0-1-7 16,-1-9 6-16,-7-2-6 16,-3-1-8-16,-6 2 2 15,0 1 0-15,0 0-4 16,-12 2 2-16,-6 3 7 16,3 2-8-16,-1 3 0 0,4 0 1 15,3 0-1-15,0 1-8 16,5 10 8-16,4 2-7 15,0 5-3-15,0 2-59 16,17 1-131-16,0 1-196 16</inkml:trace>
  <inkml:trace contextRef="#ctx0" brushRef="#br0" timeOffset="122338.7734">23962 12438 714 0,'0'0'125'0,"0"0"-57"16,0 0 68-16,0 0-32 16,0 0-27-16,0 0-36 15,0 0-4-15,-79 47-17 16,78-34 10-16,1-2-9 15,0 1-21-15,0-4 12 0,6 0 1 16,7-5 3 0,6-3-8-16,3 0 10 15,2-7-16-15,-2-5 11 0,-7-4-10 16,-5 0 0-16,-7 2-1 16,-3 1 0-16,0 2-4 15,-9 1 2-15,-4 3 0 16,-3 3 4-16,0 3-1 15,3 1-6-15,3 0 1 16,4 7-2-16,3 8 0 16,3 6-62-16,0 4-62 15,3 1-188-15,4 1-278 16</inkml:trace>
  <inkml:trace contextRef="#ctx0" brushRef="#br0" timeOffset="125484.3182">23608 14297 340 0,'0'0'112'16,"0"0"-70"-16,0 0 51 16,0 0 22-16,0 0-21 0,0 0-7 15,-26-7-20-15,26 7 5 16,0-1-12-16,0-2 2 15,0-3-4-15,7-2-28 16,18-2-4-16,10-4-9 16,12-2 8-16,6 0-4 15,10-2-11-15,8 3-1 16,8-2 12-16,3 2-18 16,-2 1-2-16,-1 0-2 15,-8 0 2-15,-3-2 1 16,-9 2-2-16,-10 1 0 15,-8 1-1-15,-11 1 5 0,-7 2-4 16,-7 3 0 0,-6-1 1-16,-6 5 0 15,1-1-1-15,-2 2 0 0,-2 0-1 16,2-1 6-16,1 2-6 16,1 0 1-16,1 0-1 15,3 0-2-15,0 0 3 16,3 0 0-16,-5 0 0 15,1 6 0-15,0 4-2 16,0 1 0-16,-3 3 2 16,-1 4 0-16,-1 4 0 15,-1 7 0-15,3 3 6 16,0 2-5-16,-2 3 10 16,4 3-9-16,1 2 1 15,5 3 3-15,1 4-2 16,2 2-3-16,4 4 3 15,0 1-4-15,3 2 5 0,-6 3-4 16,3-2 6-16,-4 5-1 16,1-2-3-16,1-3-3 15,-5-6 5-15,0-10-4 16,-5-7 0-16,-3-12 1 16,-2-9 3-16,-3-9-5 15,0-3 0-15,0-3 1 16,0 0 8-16,0 0-1 15,0 0 21-15,0-8-11 16,0-3-17-16,-7 2 5 16,-2 1-6-16,-5 3 0 0,-4 1-4 15,-6 2 4-15,-6 2-4 16,-3 0 4-16,-8 9-2 16,-7 3-2-16,-11 3 4 15,-16-1 0-15,-15 6 5 16,-13-1-3-16,-11 3-2 15,-4 1-5-15,-8 0 5 16,4 2 4-16,-4 2-4 16,1-1 2-16,7-1-5 15,5-4 1-15,15-4 2 16,13-5 0-16,17-4 0 16,16-2 1-16,18-2 6 15,12-3-7-15,13-1-5 16,6 0 5-16,3 0-2 0,0 0 1 15,0 0-1-15,3 0 0 16,7 0 2-16,2-5-2 16,2-1 4-16,-3-2-3 15,-3 1 5-15,-1 0-5 16,1-1 2-16,1-5 2 16,0-3-3-16,0-8 0 15,-1-8 5-15,1-4-5 16,-1-7 3-16,-3-5-3 15,-1-4 0-15,-2-6 0 0,0-9 2 16,0-8-2 0,-2-1 0-16,1 1 3 0,-1 5-3 15,0 3 2-15,0 1-2 16,0 6 0-16,0 7-2 16,-5 9 0-16,-1 12 2 15,-1 8 0-15,4 8 2 16,-2 7-2-16,4 5 0 15,0 3-4-15,1 1 4 16,-2 0-3-16,2 0 2 16,0 0-5-16,0 1 5 15,0 6 1-15,0-2 1 16,0-3-1-16,0-1-1 16,0 1 1-16,0-1 0 15,8-1 2-15,7 0-2 16,12 0 1-16,11 0 1 15,15-5-1-15,13-1 0 0,17 1-1 16,18-1 0-16,11 0 0 16,17 1-1-16,9 2-46 15,4 0-44-15,3 0-75 16,-5-5-191-16,-16 1-249 16</inkml:trace>
  <inkml:trace contextRef="#ctx0" brushRef="#br0" timeOffset="127626.9325">7587 14046 568 0,'0'0'57'16,"0"0"-33"-16,0 0 0 16,104-18 41-16,-40-1 26 15,16 1-37-15,10-2-24 16,11 0-24-16,10 3-6 0,-2 4 2 16,-4 6-4-1,-6 7-69-15,-13 0-215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9654594-EFB7-479D-A9DB-B0FAE584A021}" type="datetimeFigureOut">
              <a:rPr lang="en-US" smtClean="0"/>
              <a:pPr/>
              <a:t>22-Dec-24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6B9EF1B0-FBA9-4632-82F2-A82401F9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20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 dirty="0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8542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F19455A-3667-4C26-A6F4-4E0D6CC9A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494FC36-80F2-4271-A069-E43EC360D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65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D8A95A8-A1BB-4777-8C3D-D88E3AE243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7F5F7DE-FF0B-4F16-AA29-7FCFC39BD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59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94CB9-ADB3-455D-A71E-28916C0667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71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c26430db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3c26430d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75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F7A7947-ABC8-4DA9-ADDC-642021DA3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425D5A6-8A41-4FBC-B3E5-87A9024CA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77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4698936-EDB4-4B1C-AA29-A5D077E2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5950477-C6E6-4732-BEFD-4E50D7042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05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2E6CA51-54FA-4477-8A76-4A7B5C26E9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F79DC8D-B6D3-4EBC-837B-AA925896A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850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32CBCDA-1592-4208-B9A8-ACFC2579E1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3EAD200-A3FB-4FB0-AE27-A819D7904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3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2E6CA51-54FA-4477-8A76-4A7B5C26E9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F79DC8D-B6D3-4EBC-837B-AA925896A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4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0219BE5-E7AD-428C-85BD-1B78E85B0E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475B6B0-63AD-4AF2-AB2F-3F1B4DB7ED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80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7F89645-E40E-471C-9803-DFC8F876F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E63BAAF-E47B-4825-A37A-3F2D46898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00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521852"/>
            <a:ext cx="914400" cy="365125"/>
          </a:xfrm>
        </p:spPr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1417319"/>
            <a:ext cx="88392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baseline="0"/>
            </a:lvl4pPr>
            <a:lvl5pPr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160020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Fourth level</a:t>
            </a:r>
          </a:p>
          <a:p>
            <a:pPr marL="2057400" marR="0" lvl="4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2" descr="Large confetti"/>
          <p:cNvSpPr>
            <a:spLocks noGrp="1" noChangeArrowheads="1"/>
          </p:cNvSpPr>
          <p:nvPr>
            <p:ph type="title" idx="4294967295" hasCustomPrompt="1"/>
          </p:nvPr>
        </p:nvSpPr>
        <p:spPr>
          <a:xfrm>
            <a:off x="66239" y="26442"/>
            <a:ext cx="6791761" cy="1192758"/>
          </a:xfrm>
        </p:spPr>
        <p:txBody>
          <a:bodyPr>
            <a:noAutofit/>
          </a:bodyPr>
          <a:lstStyle>
            <a:lvl1pPr algn="l" eaLnBrk="1" hangingPunct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dirty="0"/>
              <a:t>Slide heading here and </a:t>
            </a:r>
            <a:br>
              <a:rPr lang="en-US" dirty="0"/>
            </a:br>
            <a:r>
              <a:rPr lang="en-US" dirty="0"/>
              <a:t>it can run in two lines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409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90688"/>
            <a:ext cx="4038600" cy="443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90688"/>
            <a:ext cx="4038600" cy="4433887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54760-BC45-477E-BCBF-6F6EFE9AC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18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4102B2-C338-4313-B145-9DF30F4238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C6FE54A-1EB0-42C5-8831-6894AACEB1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FD52F10-9AC1-4AE2-A861-1095FFEAED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3EDAD-F1DA-4748-875C-8E4DAB154C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45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14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0367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375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47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723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56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314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341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300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869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538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0577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1113"/>
            <a:ext cx="72596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805815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896938"/>
            <a:ext cx="23225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6" y="4800600"/>
            <a:ext cx="384333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3429002" y="2549772"/>
            <a:ext cx="5498123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4431323" y="4452633"/>
            <a:ext cx="44958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956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844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760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3892060" y="4826980"/>
            <a:ext cx="5035064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257175" lvl="0" indent="-12858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956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14350" lvl="1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525" lvl="2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80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7D59-42DC-4A05-9B49-5C1B154592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68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87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90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900" b="1"/>
            </a:lvl1pPr>
          </a:lstStyle>
          <a:p>
            <a:pPr>
              <a:defRPr/>
            </a:pP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4" y="6237290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78B23240-9A46-45DC-80D8-72E6138EF4CC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3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77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31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61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43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82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99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18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86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521854"/>
            <a:ext cx="914400" cy="365125"/>
          </a:xfrm>
        </p:spPr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4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2022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941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90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86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964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3048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40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473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528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90688"/>
            <a:ext cx="4038600" cy="443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90688"/>
            <a:ext cx="4038600" cy="4433887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62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8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3179780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-76200" y="5257801"/>
            <a:ext cx="2209800" cy="651821"/>
            <a:chOff x="76200" y="2209800"/>
            <a:chExt cx="2209800" cy="651821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4270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75" b="1" spc="-113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175" spc="-113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1962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75" spc="-113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702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1EDB30A5-06D8-4CDB-B02A-344AD88055A9}"/>
              </a:ext>
            </a:extLst>
          </p:cNvPr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E054F-63AD-4C46-ACB9-32BDE88F44C9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229E66-C897-4F4C-8A6E-9FFBF147E334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0E8DC-889A-44DC-8191-D908A340B998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pic>
        <p:nvPicPr>
          <p:cNvPr id="9" name="Picture 11" descr="Picture 7.png">
            <a:extLst>
              <a:ext uri="{FF2B5EF4-FFF2-40B4-BE49-F238E27FC236}">
                <a16:creationId xmlns:a16="http://schemas.microsoft.com/office/drawing/2014/main" id="{66080517-D0E0-45DC-8DD7-3EE06084A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>
            <a:extLst>
              <a:ext uri="{FF2B5EF4-FFF2-40B4-BE49-F238E27FC236}">
                <a16:creationId xmlns:a16="http://schemas.microsoft.com/office/drawing/2014/main" id="{75B831A1-E9F9-4388-A12E-66FB267C9E7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0FE36C-A36D-4BA8-8D3E-68F3E224DB0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949454-8EE2-4279-B62C-D04833D013F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302F0E-A70E-4C7A-BE27-38C4BA54B09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796E9D2-ABBB-430F-A12A-3795EE69307F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08DBF-6DCB-4162-A638-7688882FC95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F3FE68-F81A-4A21-A5BB-B895C52E5CD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689159-099B-4FE1-8EB0-A043B5C2D9E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90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72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3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72">
                <a:latin typeface="+mn-lt"/>
                <a:cs typeface="+mn-cs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072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72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2" descr="Large confetti"/>
          <p:cNvSpPr>
            <a:spLocks noChangeArrowheads="1"/>
          </p:cNvSpPr>
          <p:nvPr/>
        </p:nvSpPr>
        <p:spPr bwMode="ltGray">
          <a:xfrm>
            <a:off x="402609" y="546413"/>
            <a:ext cx="8022058" cy="1462600"/>
          </a:xfrm>
          <a:prstGeom prst="rect">
            <a:avLst/>
          </a:prstGeom>
          <a:pattFill prst="lgConfetti">
            <a:fgClr>
              <a:srgbClr val="0000FF">
                <a:alpha val="50000"/>
              </a:srgbClr>
            </a:fgClr>
            <a:bgClr>
              <a:srgbClr val="FF0000"/>
            </a:bgClr>
          </a:patt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5" name="Rectangle 9" descr="Large confetti"/>
          <p:cNvSpPr>
            <a:spLocks noGrp="1" noChangeArrowheads="1"/>
          </p:cNvSpPr>
          <p:nvPr>
            <p:ph type="ctrTitle"/>
          </p:nvPr>
        </p:nvSpPr>
        <p:spPr>
          <a:xfrm>
            <a:off x="569151" y="703389"/>
            <a:ext cx="7578382" cy="1175036"/>
          </a:xfrm>
          <a:pattFill prst="lgConfetti">
            <a:fgClr>
              <a:schemeClr val="accent2"/>
            </a:fgClr>
            <a:bgClr>
              <a:srgbClr val="C00000"/>
            </a:bgClr>
          </a:pattFill>
        </p:spPr>
        <p:txBody>
          <a:bodyPr anchor="ctr">
            <a:normAutofit/>
          </a:bodyPr>
          <a:lstStyle>
            <a:lvl1pPr algn="ctr">
              <a:defRPr sz="263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ltGray">
          <a:xfrm flipH="1">
            <a:off x="8394975" y="377337"/>
            <a:ext cx="29692" cy="1769249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ltGray">
          <a:xfrm flipV="1">
            <a:off x="254144" y="535693"/>
            <a:ext cx="8264551" cy="3958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ltGray">
          <a:xfrm flipV="1">
            <a:off x="254144" y="1960902"/>
            <a:ext cx="8264551" cy="39588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ltGray">
          <a:xfrm flipH="1">
            <a:off x="384429" y="393090"/>
            <a:ext cx="29692" cy="1769249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</p:spTree>
    <p:extLst>
      <p:ext uri="{BB962C8B-B14F-4D97-AF65-F5344CB8AC3E}">
        <p14:creationId xmlns:p14="http://schemas.microsoft.com/office/powerpoint/2010/main" val="13993991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72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3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72">
                <a:latin typeface="+mn-lt"/>
                <a:cs typeface="+mn-cs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072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72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2" descr="Large confetti"/>
          <p:cNvSpPr>
            <a:spLocks noChangeArrowheads="1"/>
          </p:cNvSpPr>
          <p:nvPr/>
        </p:nvSpPr>
        <p:spPr bwMode="ltGray">
          <a:xfrm>
            <a:off x="402609" y="546413"/>
            <a:ext cx="8022058" cy="1462600"/>
          </a:xfrm>
          <a:prstGeom prst="rect">
            <a:avLst/>
          </a:prstGeom>
          <a:pattFill prst="lgConfetti">
            <a:fgClr>
              <a:srgbClr val="0000FF">
                <a:alpha val="50000"/>
              </a:srgbClr>
            </a:fgClr>
            <a:bgClr>
              <a:srgbClr val="FF0000"/>
            </a:bgClr>
          </a:patt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5" name="Rectangle 9" descr="Large confetti"/>
          <p:cNvSpPr>
            <a:spLocks noGrp="1" noChangeArrowheads="1"/>
          </p:cNvSpPr>
          <p:nvPr>
            <p:ph type="ctrTitle"/>
          </p:nvPr>
        </p:nvSpPr>
        <p:spPr>
          <a:xfrm>
            <a:off x="569151" y="703389"/>
            <a:ext cx="7578382" cy="1175036"/>
          </a:xfrm>
          <a:pattFill prst="lgConfetti">
            <a:fgClr>
              <a:schemeClr val="accent2"/>
            </a:fgClr>
            <a:bgClr>
              <a:srgbClr val="C00000"/>
            </a:bgClr>
          </a:pattFill>
        </p:spPr>
        <p:txBody>
          <a:bodyPr anchor="ctr">
            <a:normAutofit/>
          </a:bodyPr>
          <a:lstStyle>
            <a:lvl1pPr algn="ctr">
              <a:defRPr sz="263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ltGray">
          <a:xfrm flipH="1">
            <a:off x="8394975" y="377337"/>
            <a:ext cx="29692" cy="1769249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ltGray">
          <a:xfrm flipV="1">
            <a:off x="254144" y="535693"/>
            <a:ext cx="8264551" cy="3958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ltGray">
          <a:xfrm flipV="1">
            <a:off x="254144" y="1960902"/>
            <a:ext cx="8264551" cy="39588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ltGray">
          <a:xfrm flipH="1">
            <a:off x="384429" y="393090"/>
            <a:ext cx="29692" cy="1769249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kumimoji="1" lang="en-US" sz="877"/>
          </a:p>
        </p:txBody>
      </p:sp>
    </p:spTree>
    <p:extLst>
      <p:ext uri="{BB962C8B-B14F-4D97-AF65-F5344CB8AC3E}">
        <p14:creationId xmlns:p14="http://schemas.microsoft.com/office/powerpoint/2010/main" val="29983253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smtClean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smtClean="0">
                <a:solidFill>
                  <a:srgbClr val="101141"/>
                </a:solidFill>
                <a:cs typeface="Arial" panose="020B0604020202020204" pitchFamily="34" charset="0"/>
              </a:rPr>
              <a:t>Pilani, Pilani Campus</a:t>
            </a:r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212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219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5532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70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6320" y="3352680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>
                <a:solidFill>
                  <a:srgbClr val="FFFFFF"/>
                </a:solidFill>
                <a:latin typeface="Arial"/>
                <a:ea typeface="Arial"/>
              </a:rPr>
              <a:t> Pilani</a:t>
            </a:r>
            <a:endParaRPr lang="en-IN" sz="2900" b="0" strike="noStrike" spc="-1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Arial"/>
                <a:ea typeface="Arial"/>
              </a:rPr>
              <a:t>Pilani Campus</a:t>
            </a:r>
            <a:endParaRPr lang="en-IN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11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714" r:id="rId13"/>
    <p:sldLayoutId id="214748371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9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219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5532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7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A438DD1-98F5-477E-B7C2-6FE22694D0F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40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7" r:id="rId17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emf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emf"/><Relationship Id="rId4" Type="http://schemas.openxmlformats.org/officeDocument/2006/relationships/customXml" Target="../ink/ink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2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0.emf"/><Relationship Id="rId4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7.emf"/><Relationship Id="rId4" Type="http://schemas.openxmlformats.org/officeDocument/2006/relationships/customXml" Target="../ink/ink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2.emf"/><Relationship Id="rId4" Type="http://schemas.openxmlformats.org/officeDocument/2006/relationships/customXml" Target="../ink/ink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6.emf"/><Relationship Id="rId5" Type="http://schemas.openxmlformats.org/officeDocument/2006/relationships/customXml" Target="../ink/ink3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emf"/><Relationship Id="rId5" Type="http://schemas.openxmlformats.org/officeDocument/2006/relationships/customXml" Target="../ink/ink3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4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35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36.x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451" y="2934891"/>
            <a:ext cx="3886200" cy="1008459"/>
          </a:xfrm>
        </p:spPr>
        <p:txBody>
          <a:bodyPr spcFirstLastPara="1" vert="horz" lIns="51427" tIns="25706" rIns="51427" bIns="25706" rtlCol="0" anchor="ctr">
            <a:normAutofit fontScale="9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b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to Statistical Methods</a:t>
            </a:r>
            <a:r>
              <a:rPr lang="en-US" altLang="x-none" sz="2700" dirty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27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62414" y="4572000"/>
            <a:ext cx="3775472" cy="685800"/>
          </a:xfrm>
        </p:spPr>
        <p:txBody>
          <a:bodyPr spcFirstLastPara="1" vert="horz" lIns="51427" tIns="25706" rIns="51427" bIns="25706" rtlCol="0" anchor="b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  <a:endParaRPr lang="x-none" altLang="x-none" sz="18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1B4DD0-5509-A14F-C77B-CF83F4A34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of books in a library.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weight of a watermelon in kilograms.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amount of rainfall in a day (in millimeters).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of passengers on a bus.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temperature of a cup of coffee (in °C).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of goals scored in a football match.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length of a bridge (in meters).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of steps you take in a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time it takes to bake a cake (in minutes).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B028A-23EE-6B2A-3521-4E81F7FED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sz="2400" b="1" dirty="0"/>
              <a:t>Identify which of the following variables are discrete </a:t>
            </a:r>
            <a:br>
              <a:rPr lang="en-US" sz="2400" b="1" dirty="0"/>
            </a:br>
            <a:r>
              <a:rPr lang="en-US" sz="2400" b="1" dirty="0"/>
              <a:t>and which are continuous: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C65AA-D838-D19B-503A-4F90624D0750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10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15800" y="1496520"/>
              <a:ext cx="5923080" cy="3697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600" y="1484280"/>
                <a:ext cx="5942160" cy="37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0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>
                <a:extLst>
                  <a:ext uri="{FF2B5EF4-FFF2-40B4-BE49-F238E27FC236}">
                    <a16:creationId xmlns:a16="http://schemas.microsoft.com/office/drawing/2014/main" id="{443A2A71-6DA9-4905-9C06-05A252A3D19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  <a:ln/>
            </p:spPr>
            <p:txBody>
              <a:bodyPr>
                <a:normAutofit fontScale="92500"/>
              </a:bodyPr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dirty="0">
                    <a:latin typeface="+mn-lt"/>
                  </a:rPr>
                  <a:t>The </a:t>
                </a:r>
                <a:r>
                  <a:rPr lang="en-US" altLang="en-US" u="sng" dirty="0">
                    <a:latin typeface="+mn-lt"/>
                  </a:rPr>
                  <a:t>probability distribution</a:t>
                </a:r>
                <a:r>
                  <a:rPr lang="en-US" altLang="en-US" dirty="0">
                    <a:latin typeface="+mn-lt"/>
                  </a:rPr>
                  <a:t> for a random variable describes how probabilities are distributed over the values of the random variable.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dirty="0">
                    <a:latin typeface="+mn-lt"/>
                  </a:rPr>
                  <a:t>The probability distribution is defined by a </a:t>
                </a:r>
                <a:r>
                  <a:rPr lang="en-US" altLang="en-US" u="sng" dirty="0">
                    <a:latin typeface="+mn-lt"/>
                  </a:rPr>
                  <a:t>probability function</a:t>
                </a:r>
                <a:r>
                  <a:rPr lang="en-US" altLang="en-US" dirty="0">
                    <a:latin typeface="+mn-lt"/>
                  </a:rPr>
                  <a:t>, denoted by </a:t>
                </a:r>
                <a:r>
                  <a:rPr lang="en-US" altLang="en-US" i="1" dirty="0">
                    <a:latin typeface="+mn-lt"/>
                  </a:rPr>
                  <a:t>f</a:t>
                </a:r>
                <a:r>
                  <a:rPr lang="en-US" altLang="en-US" dirty="0">
                    <a:latin typeface="+mn-lt"/>
                  </a:rPr>
                  <a:t>(</a:t>
                </a:r>
                <a:r>
                  <a:rPr lang="en-US" altLang="en-US" i="1" dirty="0">
                    <a:latin typeface="+mn-lt"/>
                  </a:rPr>
                  <a:t>x</a:t>
                </a:r>
                <a:r>
                  <a:rPr lang="en-US" altLang="en-US" dirty="0">
                    <a:latin typeface="+mn-lt"/>
                  </a:rPr>
                  <a:t>) 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dirty="0">
                    <a:latin typeface="+mn-lt"/>
                  </a:rPr>
                  <a:t>, which provides the probability for each value of the random variable.</a:t>
                </a:r>
              </a:p>
              <a:p>
                <a:pPr algn="just"/>
                <a:r>
                  <a:rPr lang="en-US" altLang="en-US" dirty="0">
                    <a:latin typeface="+mn-lt"/>
                  </a:rPr>
                  <a:t>The required conditions for a discrete probability function are:</a:t>
                </a:r>
              </a:p>
              <a:p>
                <a:pPr>
                  <a:buFont typeface="Monotype Sorts" pitchFamily="2" charset="2"/>
                  <a:buNone/>
                </a:pPr>
                <a:r>
                  <a:rPr lang="en-US" altLang="en-US" dirty="0"/>
                  <a:t>				       </a:t>
                </a:r>
                <a:r>
                  <a:rPr lang="en-US" altLang="en-US" i="1" dirty="0"/>
                  <a:t>f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x</a:t>
                </a:r>
                <a:r>
                  <a:rPr lang="en-US" altLang="en-US" dirty="0"/>
                  <a:t>) </a:t>
                </a:r>
                <a:r>
                  <a:rPr lang="en-US" altLang="en-US" u="sng" dirty="0"/>
                  <a:t>&gt;</a:t>
                </a:r>
                <a:r>
                  <a:rPr lang="en-US" altLang="en-US" dirty="0"/>
                  <a:t> 0</a:t>
                </a:r>
              </a:p>
              <a:p>
                <a:pPr>
                  <a:buFont typeface="Monotype Sorts" pitchFamily="2" charset="2"/>
                  <a:buNone/>
                </a:pPr>
                <a:r>
                  <a:rPr lang="en-US" altLang="en-US" dirty="0"/>
                  <a:t>				     </a:t>
                </a:r>
                <a:r>
                  <a:rPr lang="en-US" altLang="en-US" dirty="0">
                    <a:latin typeface="Symbol" panose="05050102010706020507" pitchFamily="18" charset="2"/>
                  </a:rPr>
                  <a:t></a:t>
                </a:r>
                <a:r>
                  <a:rPr lang="en-US" altLang="en-US" i="1" dirty="0"/>
                  <a:t>f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x</a:t>
                </a:r>
                <a:r>
                  <a:rPr lang="en-US" altLang="en-US" dirty="0"/>
                  <a:t>) = 1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dirty="0">
                    <a:latin typeface="+mn-lt"/>
                  </a:rPr>
                  <a:t>We can describe a discrete probability distribution with a </a:t>
                </a:r>
                <a:r>
                  <a:rPr lang="en-US" altLang="en-US" dirty="0">
                    <a:solidFill>
                      <a:srgbClr val="C00000"/>
                    </a:solidFill>
                    <a:latin typeface="+mn-lt"/>
                  </a:rPr>
                  <a:t>table, graph, or equation.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u="sng" dirty="0">
                    <a:latin typeface="+mn-lt"/>
                  </a:rPr>
                  <a:t>Advantage:</a:t>
                </a:r>
                <a:r>
                  <a:rPr lang="en-US" altLang="en-US" dirty="0">
                    <a:latin typeface="+mn-lt"/>
                  </a:rPr>
                  <a:t> once the probability distribution is known, it is relatively easy to determine the probability of a variety of events that may be of interest to the decision maker.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195" name="Rectangle 3">
                <a:extLst>
                  <a:ext uri="{FF2B5EF4-FFF2-40B4-BE49-F238E27FC236}">
                    <a16:creationId xmlns:a16="http://schemas.microsoft.com/office/drawing/2014/main" id="{443A2A71-6DA9-4905-9C06-05A252A3D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993" r="-1103" b="-1117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4" name="Rectangle 2">
            <a:extLst>
              <a:ext uri="{FF2B5EF4-FFF2-40B4-BE49-F238E27FC236}">
                <a16:creationId xmlns:a16="http://schemas.microsoft.com/office/drawing/2014/main" id="{67F08ED4-C4A3-41AB-82BD-22FDE907E1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638800" cy="792162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en-US" sz="3200" b="1" dirty="0"/>
              <a:t>Discrete Probability Distributions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9C898-6574-90C5-63E0-354D8C6C312B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11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48960" y="345240"/>
              <a:ext cx="7323480" cy="648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120" y="337680"/>
                <a:ext cx="7341120" cy="64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34F18D-A20C-ADDB-D228-C9514C72F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17319"/>
                <a:ext cx="8839200" cy="50596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you toss a fair coin 2 times, and you're interested in</a:t>
                </a:r>
              </a:p>
              <a:p>
                <a:r>
                  <a:rPr lang="en-US" dirty="0"/>
                  <a:t>the number of heads obtained. </a:t>
                </a:r>
              </a:p>
              <a:p>
                <a:r>
                  <a:rPr lang="en-US" dirty="0"/>
                  <a:t>Let the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represent the number of heads. </a:t>
                </a:r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discrete random variable because it can take only</a:t>
                </a:r>
              </a:p>
              <a:p>
                <a:r>
                  <a:rPr lang="en-US" dirty="0"/>
                  <a:t>integer values (0, 1, 2).</a:t>
                </a:r>
              </a:p>
              <a:p>
                <a:r>
                  <a:rPr lang="en-US" dirty="0"/>
                  <a:t>The Probability distribution function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Here we can 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34F18D-A20C-ADDB-D228-C9514C72F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17319"/>
                <a:ext cx="8839200" cy="5059681"/>
              </a:xfrm>
              <a:blipFill>
                <a:blip r:embed="rId2"/>
                <a:stretch>
                  <a:fillRect l="-1310" t="-1685" b="-14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46F90-FC57-E9D1-DFA5-E39911ED8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39" y="26442"/>
            <a:ext cx="8696761" cy="1192758"/>
          </a:xfrm>
        </p:spPr>
        <p:txBody>
          <a:bodyPr/>
          <a:lstStyle/>
          <a:p>
            <a:r>
              <a:rPr lang="en-US" altLang="en-US" sz="3400" dirty="0"/>
              <a:t>Probability Distributions for Discrete Random Variables</a:t>
            </a:r>
            <a:endParaRPr lang="en-IN" sz="3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9E5A7-8B81-4992-083D-E982CC97EB2F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12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59080" y="489240"/>
              <a:ext cx="6694920" cy="588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8280" y="479520"/>
                <a:ext cx="6716160" cy="59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2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C7C715E3-B606-4DB1-BCAE-5DA8DF6562B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" y="1417319"/>
                <a:ext cx="8458200" cy="5212081"/>
              </a:xfrm>
              <a:noFill/>
              <a:ln/>
            </p:spPr>
            <p:txBody>
              <a:bodyPr>
                <a:normAutofit/>
              </a:bodyPr>
              <a:lstStyle/>
              <a:p>
                <a:pPr marL="0" indent="0" algn="just"/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</a:rPr>
                  <a:t>At a shooting range, a shooter is able to hit a target in either 1, 2</a:t>
                </a:r>
              </a:p>
              <a:p>
                <a:pPr algn="just"/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</a:rPr>
                  <a:t> or 3 shots. Let x be a random variable indicating the number of</a:t>
                </a:r>
              </a:p>
              <a:p>
                <a:pPr algn="just"/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</a:rPr>
                  <a:t> shots fired to hit the target. The following probability function</a:t>
                </a:r>
              </a:p>
              <a:p>
                <a:pPr algn="just"/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</a:rPr>
                  <a:t> was proposed:</a:t>
                </a:r>
              </a:p>
              <a:p>
                <a:pPr algn="just"/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=1,2,3.</m:t>
                    </m:r>
                  </m:oMath>
                </a14:m>
                <a:endParaRPr lang="en-US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-US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endParaRPr>
              </a:p>
              <a:p>
                <a:r>
                  <a:rPr lang="en-US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</a:rPr>
                  <a:t>Is this probability function valid?</a:t>
                </a:r>
              </a:p>
              <a:p>
                <a:endParaRPr lang="en-US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C7C715E3-B606-4DB1-BCAE-5DA8DF656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17319"/>
                <a:ext cx="8458200" cy="5212081"/>
              </a:xfrm>
              <a:blipFill>
                <a:blip r:embed="rId3"/>
                <a:stretch>
                  <a:fillRect l="-1369" t="-1051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Rectangle 2">
            <a:extLst>
              <a:ext uri="{FF2B5EF4-FFF2-40B4-BE49-F238E27FC236}">
                <a16:creationId xmlns:a16="http://schemas.microsoft.com/office/drawing/2014/main" id="{2E3A3E73-DCCD-4AA3-AAD3-4B24AE6C72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105400" cy="868362"/>
          </a:xfrm>
          <a:noFill/>
          <a:ln/>
        </p:spPr>
        <p:txBody>
          <a:bodyPr/>
          <a:lstStyle/>
          <a:p>
            <a:pPr algn="l"/>
            <a:r>
              <a:rPr lang="en-US" altLang="en-US" b="1" dirty="0"/>
              <a:t>Example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F7F42-C065-6FDE-AD7C-FE90A869CC77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13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30080" y="2816640"/>
              <a:ext cx="7888320" cy="380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720" y="2805840"/>
                <a:ext cx="7908840" cy="38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3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>
            <a:extLst>
              <a:ext uri="{FF2B5EF4-FFF2-40B4-BE49-F238E27FC236}">
                <a16:creationId xmlns:a16="http://schemas.microsoft.com/office/drawing/2014/main" id="{5F2B911C-E7A9-427A-A749-ED187138C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103688"/>
            <a:ext cx="3819525" cy="550862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4C42F565-6D50-43E9-9C4A-DE5EE9D3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2308225"/>
            <a:ext cx="2655887" cy="550863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>
                <a:extLst>
                  <a:ext uri="{FF2B5EF4-FFF2-40B4-BE49-F238E27FC236}">
                    <a16:creationId xmlns:a16="http://schemas.microsoft.com/office/drawing/2014/main" id="{C458B275-6574-4032-A238-A53D4CAC2E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/>
            </p:spPr>
            <p:txBody>
              <a:bodyPr>
                <a:normAutofit/>
              </a:bodyPr>
              <a:lstStyle/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latin typeface="+mn-lt"/>
                  </a:rPr>
                  <a:t>Mean is a measure of location or central tendency in the sense that it roughly locates a middle or average value of the random variable</a:t>
                </a:r>
              </a:p>
              <a:p>
                <a:pPr marL="0" indent="0" algn="just">
                  <a:lnSpc>
                    <a:spcPct val="90000"/>
                  </a:lnSpc>
                </a:pPr>
                <a:endParaRPr lang="en-US" sz="2800" dirty="0"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800" dirty="0">
                    <a:latin typeface="+mn-lt"/>
                  </a:rPr>
                  <a:t>The mean or Expected value of a discrete random variable:</a:t>
                </a:r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r>
                  <a:rPr lang="en-US" altLang="en-US" sz="2800" dirty="0"/>
                  <a:t>				</a:t>
                </a:r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r>
                  <a:rPr lang="en-US" altLang="en-US" sz="2800" i="1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2800" dirty="0"/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1267" name="Rectangle 3">
                <a:extLst>
                  <a:ext uri="{FF2B5EF4-FFF2-40B4-BE49-F238E27FC236}">
                    <a16:creationId xmlns:a16="http://schemas.microsoft.com/office/drawing/2014/main" id="{C458B275-6574-4032-A238-A53D4CAC2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8" t="-2233" r="-1586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6" name="Rectangle 2">
            <a:extLst>
              <a:ext uri="{FF2B5EF4-FFF2-40B4-BE49-F238E27FC236}">
                <a16:creationId xmlns:a16="http://schemas.microsoft.com/office/drawing/2014/main" id="{FF8A8673-3D6F-41D5-87F6-8767DC7AC2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038850" cy="868362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3600" b="1" dirty="0"/>
              <a:t>Expected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428-5240-FAB1-D5C8-8B7C16FA09CB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14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82560" y="99720"/>
              <a:ext cx="8296200" cy="544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000" y="89640"/>
                <a:ext cx="8316720" cy="54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8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E7B44BBA-FF6D-4A9F-86C5-7F34C0C8A7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791200" cy="9445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b="1" dirty="0"/>
              <a:t>Rules of 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05B602-55B5-44CE-BF58-44D9A7B47244}"/>
                  </a:ext>
                </a:extLst>
              </p:cNvPr>
              <p:cNvSpPr txBox="1"/>
              <p:nvPr/>
            </p:nvSpPr>
            <p:spPr>
              <a:xfrm>
                <a:off x="152400" y="1752600"/>
                <a:ext cx="8839200" cy="363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800" dirty="0"/>
                  <a:t>Multiplying RV by a constant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8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800" dirty="0"/>
                  <a:t>Adding a constant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8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IN" sz="28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800" dirty="0"/>
                  <a:t>Therefore, </a:t>
                </a:r>
                <a:r>
                  <a:rPr lang="en-IN" sz="2800" dirty="0">
                    <a:cs typeface="Times New Roman" panose="02020603050405020304" pitchFamily="18" charset="0"/>
                  </a:rPr>
                  <a:t>E(</a:t>
                </a:r>
                <a:r>
                  <a:rPr lang="en-IN" sz="2800" dirty="0" err="1">
                    <a:cs typeface="Times New Roman" panose="02020603050405020304" pitchFamily="18" charset="0"/>
                  </a:rPr>
                  <a:t>aX</a:t>
                </a:r>
                <a:r>
                  <a:rPr lang="en-IN" sz="2800" dirty="0">
                    <a:cs typeface="Times New Roman" panose="02020603050405020304" pitchFamily="18" charset="0"/>
                  </a:rPr>
                  <a:t> + b) = 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800" dirty="0">
                    <a:cs typeface="Times New Roman" panose="02020603050405020304" pitchFamily="18" charset="0"/>
                  </a:rPr>
                  <a:t>E(X/Y)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endParaRPr lang="en-IN" sz="2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800" dirty="0">
                    <a:cs typeface="Times New Roman" panose="02020603050405020304" pitchFamily="18" charset="0"/>
                  </a:rPr>
                  <a:t>E(X.Y)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 unless they are independent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05B602-55B5-44CE-BF58-44D9A7B47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52600"/>
                <a:ext cx="8839200" cy="3639266"/>
              </a:xfrm>
              <a:prstGeom prst="rect">
                <a:avLst/>
              </a:prstGeom>
              <a:blipFill>
                <a:blip r:embed="rId2"/>
                <a:stretch>
                  <a:fillRect l="-1172" b="-38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CD473A-572D-4C5C-21E0-461147264EC9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15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3040" y="1893960"/>
              <a:ext cx="7103520" cy="3849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20" y="1882440"/>
                <a:ext cx="7125480" cy="38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5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>
            <a:extLst>
              <a:ext uri="{FF2B5EF4-FFF2-40B4-BE49-F238E27FC236}">
                <a16:creationId xmlns:a16="http://schemas.microsoft.com/office/drawing/2014/main" id="{A4991093-6BF7-41D4-9E36-6744C8902F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b="1" dirty="0">
                <a:latin typeface="+mn-lt"/>
              </a:rPr>
              <a:t>Variability of Discrete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Rectangle 3">
                <a:extLst>
                  <a:ext uri="{FF2B5EF4-FFF2-40B4-BE49-F238E27FC236}">
                    <a16:creationId xmlns:a16="http://schemas.microsoft.com/office/drawing/2014/main" id="{6C2AB77E-E467-4256-A4D7-D25F2EC227F0}"/>
                  </a:ext>
                </a:extLst>
              </p:cNvPr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228600" y="1600200"/>
                <a:ext cx="8229600" cy="4391308"/>
              </a:xfrm>
            </p:spPr>
            <p:txBody>
              <a:bodyPr>
                <a:normAutofit/>
              </a:bodyPr>
              <a:lstStyle/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altLang="en-US" sz="2800" dirty="0"/>
                  <a:t>The </a:t>
                </a:r>
                <a:r>
                  <a:rPr lang="en-US" altLang="en-US" sz="2800" b="1" dirty="0"/>
                  <a:t>variance </a:t>
                </a:r>
                <a:r>
                  <a:rPr lang="en-US" altLang="en-US" sz="2800" dirty="0"/>
                  <a:t>of a</a:t>
                </a:r>
                <a:r>
                  <a:rPr lang="en-US" altLang="en-US" sz="2800" b="1" dirty="0"/>
                  <a:t> discrete random variable</a:t>
                </a:r>
                <a:r>
                  <a:rPr lang="en-US" altLang="en-US" sz="2800" dirty="0"/>
                  <a:t> </a:t>
                </a:r>
                <a:r>
                  <a:rPr lang="en-US" altLang="en-US" sz="2800" i="1" dirty="0"/>
                  <a:t>x</a:t>
                </a:r>
                <a:r>
                  <a:rPr lang="en-US" altLang="en-US" sz="2800" dirty="0"/>
                  <a:t> is</a:t>
                </a:r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r>
                  <a:rPr lang="en-US" altLang="en-US" sz="1800" dirty="0"/>
                  <a:t>			    </a:t>
                </a:r>
                <a:endParaRPr lang="en-US" altLang="en-US" sz="2400" dirty="0"/>
              </a:p>
              <a:p>
                <a:pPr lvl="1">
                  <a:lnSpc>
                    <a:spcPct val="90000"/>
                  </a:lnSpc>
                  <a:buFontTx/>
                  <a:buNone/>
                </a:pPr>
                <a:r>
                  <a:rPr lang="en-US" altLang="en-US" sz="2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1800" dirty="0"/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Or                  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400" dirty="0"/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altLang="en-US" sz="2400" b="1" dirty="0"/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2800" b="1" dirty="0"/>
                  <a:t>The </a:t>
                </a:r>
                <a:r>
                  <a:rPr lang="en-US" altLang="en-US" sz="2800" b="1" u="sng" dirty="0"/>
                  <a:t>standard deviation</a:t>
                </a:r>
                <a:r>
                  <a:rPr lang="en-US" altLang="en-US" sz="2800" b="1" dirty="0"/>
                  <a:t>( </a:t>
                </a:r>
                <a:r>
                  <a:rPr lang="en-US" altLang="en-US" sz="2800" b="1" i="1" dirty="0">
                    <a:latin typeface="Symbol" panose="05050102010706020507" pitchFamily="18" charset="2"/>
                  </a:rPr>
                  <a:t>)</a:t>
                </a:r>
                <a:r>
                  <a:rPr lang="en-US" altLang="en-US" sz="2800" dirty="0"/>
                  <a:t>, is defined as the positive square root of the variance.</a:t>
                </a:r>
              </a:p>
              <a:p>
                <a:pPr eaLnBrk="1" hangingPunct="1"/>
                <a:endParaRPr lang="en-US" altLang="en-US" sz="2800" dirty="0"/>
              </a:p>
            </p:txBody>
          </p:sp>
        </mc:Choice>
        <mc:Fallback xmlns="">
          <p:sp>
            <p:nvSpPr>
              <p:cNvPr id="2053" name="Rectangle 3">
                <a:extLst>
                  <a:ext uri="{FF2B5EF4-FFF2-40B4-BE49-F238E27FC236}">
                    <a16:creationId xmlns:a16="http://schemas.microsoft.com/office/drawing/2014/main" id="{6C2AB77E-E467-4256-A4D7-D25F2EC22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228600" y="1600200"/>
                <a:ext cx="8229600" cy="4391308"/>
              </a:xfrm>
              <a:blipFill>
                <a:blip r:embed="rId2"/>
                <a:stretch>
                  <a:fillRect l="-1333" t="-1389" r="-1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503557-3708-F841-6841-F5CB0A7794C2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16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0320" y="1838520"/>
              <a:ext cx="7031880" cy="2384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880" y="1830240"/>
                <a:ext cx="7051320" cy="240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E7B44BBA-FF6D-4A9F-86C5-7F34C0C8A7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3600" b="1" dirty="0"/>
              <a:t>Rules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05B602-55B5-44CE-BF58-44D9A7B47244}"/>
                  </a:ext>
                </a:extLst>
              </p:cNvPr>
              <p:cNvSpPr txBox="1"/>
              <p:nvPr/>
            </p:nvSpPr>
            <p:spPr>
              <a:xfrm>
                <a:off x="152400" y="1417638"/>
                <a:ext cx="88392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/>
                  <a:t> is the constant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Multiplying RV by a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Therefore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V(</a:t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aX+b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?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whenever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05B602-55B5-44CE-BF58-44D9A7B47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17638"/>
                <a:ext cx="8839200" cy="5262979"/>
              </a:xfrm>
              <a:prstGeom prst="rect">
                <a:avLst/>
              </a:prstGeom>
              <a:blipFill>
                <a:blip r:embed="rId2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CEC060-43E5-711D-778D-4250220A5739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17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7000" y="114840"/>
              <a:ext cx="8660520" cy="3725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920" y="101880"/>
                <a:ext cx="8683200" cy="37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3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358C2-C02F-5CDC-D50F-6AA69230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A game is played by two person A and B as follows: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“A throws two dice. If the sum is 7 he wins $3 from B. If the sum is 8 he loses $2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and if sum is 3 he loses $4, otherwise no money changes hand. Is this a fair game?”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840E9-9170-D31F-9DA0-002A712969D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Example: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320" y="37440"/>
              <a:ext cx="8710920" cy="378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80" y="28440"/>
                <a:ext cx="8732880" cy="38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9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C7C715E3-B606-4DB1-BCAE-5DA8DF6562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17319"/>
            <a:ext cx="8305800" cy="4907281"/>
          </a:xfrm>
          <a:noFill/>
          <a:ln/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Discrete random variable with a finite number of values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Let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x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= number of TV sets sold at the store in one day</a:t>
            </a:r>
          </a:p>
          <a:p>
            <a:pPr algn="just">
              <a:buFont typeface="Monotype Sorts" pitchFamily="2" charset="2"/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		      where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x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can take on 5 values (0, 1, 2, 3, 4)</a:t>
            </a:r>
          </a:p>
          <a:p>
            <a:pPr algn="just">
              <a:buFont typeface="Monotype Sorts" pitchFamily="2" charset="2"/>
              <a:buNone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Discrete random variable with an infinite sequence of values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Let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x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= number of customers arriving in one day</a:t>
            </a:r>
          </a:p>
          <a:p>
            <a:pPr algn="just">
              <a:buFont typeface="Monotype Sorts" pitchFamily="2" charset="2"/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		      where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x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can take on the values 0, 1, 2, . . 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can count the customers arriving, but there is no finite upper limit on the number that might arrive.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2E3A3E73-DCCD-4AA3-AAD3-4B24AE6C72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400800" cy="868362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altLang="en-US" sz="4000" b="1" dirty="0"/>
              <a:t>Example: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87B1D-28CB-D31C-F9D6-4CE68D12BA23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19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287320" y="3634560"/>
              <a:ext cx="707400" cy="92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9400" y="3626640"/>
                <a:ext cx="721440" cy="93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907640" y="3456720"/>
            <a:ext cx="6768360" cy="2060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/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r>
              <a:rPr lang="en-IN" sz="2800" b="1" spc="-1" dirty="0">
                <a:solidFill>
                  <a:schemeClr val="bg1"/>
                </a:solidFill>
                <a:latin typeface="Times New Roman"/>
              </a:rPr>
              <a:t>Session-5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spc="-1" dirty="0">
                <a:solidFill>
                  <a:schemeClr val="bg1"/>
                </a:solidFill>
                <a:latin typeface="Times New Roman"/>
              </a:rPr>
              <a:t>Random Variables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</a:rPr>
              <a:t>21</a:t>
            </a:r>
            <a:r>
              <a:rPr kumimoji="0" lang="en-IN" sz="2800" b="1" i="0" u="none" strike="noStrike" kern="1200" cap="none" spc="-1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</a:rPr>
              <a:t>st</a:t>
            </a:r>
            <a:r>
              <a:rPr kumimoji="0" lang="en-IN" sz="2800" b="1" i="0" u="none" strike="noStrike" kern="120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</a:rPr>
              <a:t> &amp; </a:t>
            </a:r>
            <a:r>
              <a:rPr lang="en-IN" sz="2800" b="1" spc="-1" dirty="0">
                <a:solidFill>
                  <a:schemeClr val="bg1"/>
                </a:solidFill>
                <a:latin typeface="Times New Roman"/>
              </a:rPr>
              <a:t>22</a:t>
            </a:r>
            <a:r>
              <a:rPr lang="en-IN" sz="2800" b="1" spc="-1" baseline="30000" dirty="0">
                <a:solidFill>
                  <a:schemeClr val="bg1"/>
                </a:solidFill>
                <a:latin typeface="Times New Roman"/>
              </a:rPr>
              <a:t>nd</a:t>
            </a:r>
            <a:r>
              <a:rPr lang="en-IN" sz="2800" b="1" spc="-1" dirty="0">
                <a:solidFill>
                  <a:schemeClr val="bg1"/>
                </a:solidFill>
                <a:latin typeface="Times New Roman"/>
              </a:rPr>
              <a:t> December 2024</a:t>
            </a:r>
            <a:endParaRPr kumimoji="0" lang="en-IN" sz="2800" b="0" i="0" u="none" strike="noStrike" kern="1200" cap="none" spc="-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1" i="0" u="none" strike="noStrike" kern="1200" cap="none" spc="-1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3160" y="249480"/>
              <a:ext cx="8233200" cy="5740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240" y="237600"/>
                <a:ext cx="8249400" cy="57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3315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9CFEC-5FFE-41DA-BC08-AA2C7CFD99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/>
              <a:t>Example : KPN Appliances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05271-4730-4064-9368-1359801E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79931"/>
            <a:ext cx="3810000" cy="2590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EE1CDB-C884-4D05-AAFF-DE2E2C8513CA}"/>
              </a:ext>
            </a:extLst>
          </p:cNvPr>
          <p:cNvSpPr/>
          <p:nvPr/>
        </p:nvSpPr>
        <p:spPr>
          <a:xfrm>
            <a:off x="762000" y="16764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0FFFF"/>
              </a:buClr>
              <a:buSzPct val="75000"/>
            </a:pPr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Using past data on TV sales (below left), a tabular representation of the probability distribution for TV sales (below right) was developed.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693FB-82E7-4DA0-1198-5992498E0E6E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20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85800" y="2430720"/>
              <a:ext cx="5527800" cy="351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3920" y="2419200"/>
                <a:ext cx="5549040" cy="35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9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39D1A160-8B66-415A-A024-1DDC22215E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Graphical Representation of the Probability Distribution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6ED02-D217-40BC-B266-72E4C696B1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172200" cy="945831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altLang="en-US" sz="4000" b="1" dirty="0"/>
              <a:t>Example:</a:t>
            </a: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2D1FE11D-5312-499A-ABE0-A442574E5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700" y="2058988"/>
            <a:ext cx="0" cy="316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F124F775-BF04-4F63-9477-1DBD2D6C6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0050" y="5253038"/>
            <a:ext cx="3435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4F8A58F4-9700-4624-8C8D-F8857F179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4662488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13617DA1-EE03-4DB6-ABE9-57C7A4973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4071938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ABA94174-FCEA-495F-8F35-D9A7230CC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6700" y="3481388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D51B92D1-0197-4623-B128-97580BCD2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2890838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50" name="Line 10">
            <a:extLst>
              <a:ext uri="{FF2B5EF4-FFF2-40B4-BE49-F238E27FC236}">
                <a16:creationId xmlns:a16="http://schemas.microsoft.com/office/drawing/2014/main" id="{B62DC002-7884-473E-8933-A26576ABB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2319338"/>
            <a:ext cx="21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51" name="Rectangle 11">
            <a:extLst>
              <a:ext uri="{FF2B5EF4-FFF2-40B4-BE49-F238E27FC236}">
                <a16:creationId xmlns:a16="http://schemas.microsoft.com/office/drawing/2014/main" id="{EDC4492F-AB34-4DA6-8258-D8FA7C710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4452938"/>
            <a:ext cx="5619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400">
                <a:effectLst/>
              </a:rPr>
              <a:t>.10</a:t>
            </a:r>
          </a:p>
        </p:txBody>
      </p:sp>
      <p:sp>
        <p:nvSpPr>
          <p:cNvPr id="10252" name="Rectangle 12">
            <a:extLst>
              <a:ext uri="{FF2B5EF4-FFF2-40B4-BE49-F238E27FC236}">
                <a16:creationId xmlns:a16="http://schemas.microsoft.com/office/drawing/2014/main" id="{DDC1D147-898E-4824-85E6-E9FFE8614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3868738"/>
            <a:ext cx="5619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400">
                <a:effectLst/>
              </a:rPr>
              <a:t>.20</a:t>
            </a:r>
          </a:p>
        </p:txBody>
      </p:sp>
      <p:sp>
        <p:nvSpPr>
          <p:cNvPr id="10253" name="Rectangle 13">
            <a:extLst>
              <a:ext uri="{FF2B5EF4-FFF2-40B4-BE49-F238E27FC236}">
                <a16:creationId xmlns:a16="http://schemas.microsoft.com/office/drawing/2014/main" id="{FBDB807A-3CBF-48EF-9986-47EBDA3D3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3271838"/>
            <a:ext cx="5619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400">
                <a:effectLst/>
              </a:rPr>
              <a:t>.30</a:t>
            </a:r>
          </a:p>
        </p:txBody>
      </p:sp>
      <p:sp>
        <p:nvSpPr>
          <p:cNvPr id="10254" name="Rectangle 14">
            <a:extLst>
              <a:ext uri="{FF2B5EF4-FFF2-40B4-BE49-F238E27FC236}">
                <a16:creationId xmlns:a16="http://schemas.microsoft.com/office/drawing/2014/main" id="{4E6FD2A4-C1A1-45ED-B278-D76D38715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813" y="2693988"/>
            <a:ext cx="5492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000">
                <a:effectLst/>
              </a:rPr>
              <a:t>.</a:t>
            </a:r>
            <a:r>
              <a:rPr lang="en-US" altLang="en-US" sz="2400">
                <a:effectLst/>
              </a:rPr>
              <a:t>40</a:t>
            </a:r>
          </a:p>
        </p:txBody>
      </p:sp>
      <p:sp>
        <p:nvSpPr>
          <p:cNvPr id="10255" name="Rectangle 15">
            <a:extLst>
              <a:ext uri="{FF2B5EF4-FFF2-40B4-BE49-F238E27FC236}">
                <a16:creationId xmlns:a16="http://schemas.microsoft.com/office/drawing/2014/main" id="{1E4F2409-20B7-4051-94F4-1E78C3B4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763" y="2128838"/>
            <a:ext cx="5619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400">
                <a:effectLst/>
              </a:rPr>
              <a:t>.50</a:t>
            </a:r>
          </a:p>
        </p:txBody>
      </p:sp>
      <p:sp>
        <p:nvSpPr>
          <p:cNvPr id="10256" name="Line 16">
            <a:extLst>
              <a:ext uri="{FF2B5EF4-FFF2-40B4-BE49-F238E27FC236}">
                <a16:creationId xmlns:a16="http://schemas.microsoft.com/office/drawing/2014/main" id="{E93E21D5-133E-467A-8CB9-BE4BF5756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0925" y="2884488"/>
            <a:ext cx="0" cy="235585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57" name="Line 17">
            <a:extLst>
              <a:ext uri="{FF2B5EF4-FFF2-40B4-BE49-F238E27FC236}">
                <a16:creationId xmlns:a16="http://schemas.microsoft.com/office/drawing/2014/main" id="{0A9E6230-421B-42DE-9045-2A132BDE00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0999" y="3868738"/>
            <a:ext cx="9525" cy="137160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58" name="Line 18">
            <a:extLst>
              <a:ext uri="{FF2B5EF4-FFF2-40B4-BE49-F238E27FC236}">
                <a16:creationId xmlns:a16="http://schemas.microsoft.com/office/drawing/2014/main" id="{1183C452-AC5A-4EE8-9D4B-52DE78EC02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5838" y="4103688"/>
            <a:ext cx="0" cy="113665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59" name="Line 19">
            <a:extLst>
              <a:ext uri="{FF2B5EF4-FFF2-40B4-BE49-F238E27FC236}">
                <a16:creationId xmlns:a16="http://schemas.microsoft.com/office/drawing/2014/main" id="{2F4658D4-7869-4703-B5C2-62AE575D3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5438" y="4948238"/>
            <a:ext cx="0" cy="29210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60" name="Line 20">
            <a:extLst>
              <a:ext uri="{FF2B5EF4-FFF2-40B4-BE49-F238E27FC236}">
                <a16:creationId xmlns:a16="http://schemas.microsoft.com/office/drawing/2014/main" id="{ADD91AD9-4F74-469B-8355-A59B8D45AB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6938" y="4694238"/>
            <a:ext cx="0" cy="54610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61" name="Rectangle 21">
            <a:extLst>
              <a:ext uri="{FF2B5EF4-FFF2-40B4-BE49-F238E27FC236}">
                <a16:creationId xmlns:a16="http://schemas.microsoft.com/office/drawing/2014/main" id="{98F5ECF6-1B4B-4241-AEC9-908A3EA66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278438"/>
            <a:ext cx="2695575" cy="4540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 sz="2400">
                <a:effectLst/>
              </a:rPr>
              <a:t>0      1      2      3     4</a:t>
            </a:r>
          </a:p>
        </p:txBody>
      </p:sp>
      <p:sp>
        <p:nvSpPr>
          <p:cNvPr id="10262" name="Rectangle 22">
            <a:extLst>
              <a:ext uri="{FF2B5EF4-FFF2-40B4-BE49-F238E27FC236}">
                <a16:creationId xmlns:a16="http://schemas.microsoft.com/office/drawing/2014/main" id="{45C0DE51-44DF-4CF0-A74F-CC3E6B9FB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5703888"/>
            <a:ext cx="5081588" cy="42386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Values of Random Variable </a:t>
            </a:r>
            <a:r>
              <a:rPr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(TV sales)</a:t>
            </a:r>
          </a:p>
        </p:txBody>
      </p:sp>
      <p:sp>
        <p:nvSpPr>
          <p:cNvPr id="10263" name="Rectangle 23">
            <a:extLst>
              <a:ext uri="{FF2B5EF4-FFF2-40B4-BE49-F238E27FC236}">
                <a16:creationId xmlns:a16="http://schemas.microsoft.com/office/drawing/2014/main" id="{50EF5CCF-9E2D-486D-A5F8-E09478AE28A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280319" y="3234532"/>
            <a:ext cx="1549400" cy="42386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88A4A-B010-D7D0-9674-0EF41A9FF3EF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66A11-5492-444A-BAD7-F473DF1F17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5715001" cy="792162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/>
              <a:t>Example: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4F4BC-FDA4-4708-A52C-C64459E07F5B}"/>
              </a:ext>
            </a:extLst>
          </p:cNvPr>
          <p:cNvSpPr/>
          <p:nvPr/>
        </p:nvSpPr>
        <p:spPr>
          <a:xfrm>
            <a:off x="1143274" y="1522382"/>
            <a:ext cx="449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Expected Value of a Discrete Random Variable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1928E-056D-4C5F-A557-38512F738071}"/>
              </a:ext>
            </a:extLst>
          </p:cNvPr>
          <p:cNvSpPr/>
          <p:nvPr/>
        </p:nvSpPr>
        <p:spPr>
          <a:xfrm>
            <a:off x="1219200" y="4846426"/>
            <a:ext cx="5295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The expected number of TV sets sold in a day is 1.2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99839-0E96-4C17-9347-C6CAF395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2194896"/>
            <a:ext cx="3276600" cy="1856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FCD8A-C849-6275-14A1-947F5B2E6543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22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72400" y="1382040"/>
              <a:ext cx="7116480" cy="4929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920" y="1371240"/>
                <a:ext cx="7134840" cy="49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3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>
            <a:extLst>
              <a:ext uri="{FF2B5EF4-FFF2-40B4-BE49-F238E27FC236}">
                <a16:creationId xmlns:a16="http://schemas.microsoft.com/office/drawing/2014/main" id="{877D64B4-A50E-4840-93B8-256F11DCD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688" y="2047875"/>
            <a:ext cx="6546850" cy="30622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63CCE2D-7169-4087-A3C3-A8FDA2916F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Variance and Standard Deviation   of a Discrete Random Variable</a:t>
            </a:r>
          </a:p>
          <a:p>
            <a:pPr>
              <a:buFont typeface="Monotype Sorts" pitchFamily="2" charset="2"/>
              <a:buNone/>
            </a:pPr>
            <a:endParaRPr lang="en-US" altLang="en-US" sz="1800" baseline="40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x	x - 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     (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 - 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en-US" altLang="en-US" sz="18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	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	(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 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en-US" altLang="en-US" sz="18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alt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sz="1800" baseline="40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0	-1.2	        1.44	.40	     .576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1	-0.2	        0.04	.25	     .010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2	 0.8	        0.64	.20	     .128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3	 1.8	        3.24	.05	     .162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4	 2.8	        7.84	.10	    </a:t>
            </a:r>
            <a:r>
              <a:rPr lang="en-US" altLang="en-US" sz="18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.784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				    1.660 = </a:t>
            </a:r>
            <a:r>
              <a:rPr lang="en-US" altLang="en-US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 </a:t>
            </a:r>
            <a:r>
              <a:rPr lang="en-US" altLang="en-US" sz="18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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 variance of daily sales is 1.66 TV sets </a:t>
            </a:r>
            <a:r>
              <a:rPr lang="en-US" alt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squared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 standard deviation of sales is 1.2884 TV sets.	</a:t>
            </a:r>
          </a:p>
          <a:p>
            <a:pPr>
              <a:buFont typeface="Monotype Sorts" pitchFamily="2" charset="2"/>
              <a:buNone/>
            </a:pPr>
            <a:endParaRPr lang="en-US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E7D21E4-25E6-4AE2-8FA6-8137B495EC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096000" cy="868362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4000" b="1" dirty="0"/>
              <a:t>Example:  KPN Appliances</a:t>
            </a: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F90B0FC9-9089-461C-8A29-B079F5A28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438400"/>
            <a:ext cx="5981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8E437-7DDA-5E71-7C19-F05A4A76D368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23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52560" y="1089000"/>
              <a:ext cx="8166240" cy="5504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120" y="1077480"/>
                <a:ext cx="8183880" cy="552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7E789F-1208-4326-9CB3-A956C65B51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00" y="990600"/>
            <a:ext cx="7782361" cy="58315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prstClr val="black"/>
                </a:solidFill>
                <a:latin typeface="Calibri"/>
              </a:rPr>
              <a:t>Cumulative Distribution for Discrete Data </a:t>
            </a:r>
            <a:r>
              <a:rPr lang="x-none" b="1" dirty="0">
                <a:solidFill>
                  <a:prstClr val="black"/>
                </a:solidFill>
                <a:latin typeface="Calibri"/>
              </a:rPr>
              <a:t/>
            </a:r>
            <a:br>
              <a:rPr lang="x-none" b="1" dirty="0">
                <a:solidFill>
                  <a:prstClr val="black"/>
                </a:solidFill>
                <a:latin typeface="Calibri"/>
              </a:rPr>
            </a:b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769510-7BFB-4440-86CE-E24485927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2296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D3C18-227A-63C1-EBF6-00293386B3B5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24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8200" y="21240"/>
              <a:ext cx="8910360" cy="6737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80" y="10080"/>
                <a:ext cx="8933760" cy="67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B19219-05B2-2C4C-E691-79A14728A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Two cards are drawn simultaneously (or successively without</a:t>
                </a:r>
              </a:p>
              <a:p>
                <a:pPr algn="just"/>
                <a:r>
                  <a:rPr lang="en-US" dirty="0"/>
                  <a:t> replacement) from a well shuffled pack of 52 cards. Find the</a:t>
                </a:r>
              </a:p>
              <a:p>
                <a:pPr algn="just"/>
                <a:r>
                  <a:rPr lang="en-US" dirty="0"/>
                  <a:t> mean, variance and standard deviation of the number of kings.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Solution:</a:t>
                </a:r>
                <a:r>
                  <a:rPr lang="en-US" dirty="0"/>
                  <a:t> Let X denote the number of kings in a draw of two cards. X is a random variable which can assume the values 0, 1 or 2.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48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188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221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B19219-05B2-2C4C-E691-79A14728A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0" t="-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AEF0CE-542B-33D6-DE3B-0F322F8E0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dirty="0"/>
              <a:t>Example: 1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E2CD0-23DC-CADA-5274-9F32EC2C3D6A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25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3480" y="759240"/>
              <a:ext cx="8889840" cy="6098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747360"/>
                <a:ext cx="8908920" cy="61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4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AB7522-9C6B-6683-3AE1-20E964F8C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Var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188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221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6800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6800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en-IN" dirty="0"/>
                  <a:t> 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0.37.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AB7522-9C6B-6683-3AE1-20E964F8C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0" t="-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F26C91F-1EEC-8AEB-1516-23080C26C8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dirty="0"/>
              <a:t>Solution: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7FDD6-1F7A-067E-51AB-F9EDE0C6CBB0}"/>
              </a:ext>
            </a:extLst>
          </p:cNvPr>
          <p:cNvSpPr txBox="1"/>
          <p:nvPr/>
        </p:nvSpPr>
        <p:spPr>
          <a:xfrm>
            <a:off x="8405046" y="6031468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26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04120" y="2278080"/>
              <a:ext cx="8004240" cy="3374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60" y="2267640"/>
                <a:ext cx="8025120" cy="33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3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6264290-D42D-4F83-B80A-6FA94D380F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 random variable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has the following probability function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IN" dirty="0"/>
                  <a:t>Find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k,  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>
                            <a:latin typeface="Cambria Math" panose="02040503050406030204" pitchFamily="18" charset="0"/>
                          </a:rPr>
                          <m:t>&lt;3</m:t>
                        </m:r>
                      </m:e>
                    </m:d>
                    <m:r>
                      <a:rPr lang="en-IN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&lt;4)</m:t>
                    </m:r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the distribution function of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𝑣𝑖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IN" dirty="0" err="1">
                    <a:solidFill>
                      <a:srgbClr val="FF0000"/>
                    </a:solidFill>
                  </a:rPr>
                  <a:t>olution</a:t>
                </a:r>
                <a:r>
                  <a:rPr lang="en-IN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We Know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IN" dirty="0"/>
                  <a:t>, therefore,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+5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+7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+9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IN" dirty="0"/>
                  <a:t> This gives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25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=1 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=1/25.</m:t>
                    </m:r>
                  </m:oMath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&lt;3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6264290-D42D-4F83-B80A-6FA94D380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0" t="-993" r="-1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485311-4586-4E7C-8EE6-3E9202D9606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dirty="0"/>
              <a:t>Example: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2BD4706-A202-48F0-8A61-14E2F088F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9232320"/>
                  </p:ext>
                </p:extLst>
              </p:nvPr>
            </p:nvGraphicFramePr>
            <p:xfrm>
              <a:off x="228600" y="1828800"/>
              <a:ext cx="8382000" cy="838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96600">
                      <a:extLst>
                        <a:ext uri="{9D8B030D-6E8A-4147-A177-3AD203B41FA5}">
                          <a16:colId xmlns:a16="http://schemas.microsoft.com/office/drawing/2014/main" val="3613140811"/>
                        </a:ext>
                      </a:extLst>
                    </a:gridCol>
                    <a:gridCol w="1396600">
                      <a:extLst>
                        <a:ext uri="{9D8B030D-6E8A-4147-A177-3AD203B41FA5}">
                          <a16:colId xmlns:a16="http://schemas.microsoft.com/office/drawing/2014/main" val="649993710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4155546346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2949168768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3189443990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2161830289"/>
                        </a:ext>
                      </a:extLst>
                    </a:gridCol>
                  </a:tblGrid>
                  <a:tr h="36149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0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1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2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3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4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2442808012"/>
                      </a:ext>
                    </a:extLst>
                  </a:tr>
                  <a:tr h="47670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IN" sz="1600">
                                    <a:effectLst/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IN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27320683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2BD4706-A202-48F0-8A61-14E2F088F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9232320"/>
                  </p:ext>
                </p:extLst>
              </p:nvPr>
            </p:nvGraphicFramePr>
            <p:xfrm>
              <a:off x="228600" y="1828800"/>
              <a:ext cx="8382000" cy="838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96600">
                      <a:extLst>
                        <a:ext uri="{9D8B030D-6E8A-4147-A177-3AD203B41FA5}">
                          <a16:colId xmlns:a16="http://schemas.microsoft.com/office/drawing/2014/main" val="3613140811"/>
                        </a:ext>
                      </a:extLst>
                    </a:gridCol>
                    <a:gridCol w="1396600">
                      <a:extLst>
                        <a:ext uri="{9D8B030D-6E8A-4147-A177-3AD203B41FA5}">
                          <a16:colId xmlns:a16="http://schemas.microsoft.com/office/drawing/2014/main" val="649993710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4155546346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2949168768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3189443990"/>
                        </a:ext>
                      </a:extLst>
                    </a:gridCol>
                    <a:gridCol w="1397200">
                      <a:extLst>
                        <a:ext uri="{9D8B030D-6E8A-4147-A177-3AD203B41FA5}">
                          <a16:colId xmlns:a16="http://schemas.microsoft.com/office/drawing/2014/main" val="2161830289"/>
                        </a:ext>
                      </a:extLst>
                    </a:gridCol>
                  </a:tblGrid>
                  <a:tr h="361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437" t="-15000" r="-502620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0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1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2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3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600">
                              <a:effectLst/>
                            </a:rPr>
                            <a:t>4</a:t>
                          </a:r>
                          <a:endParaRPr lang="en-IN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2442808012"/>
                      </a:ext>
                    </a:extLst>
                  </a:tr>
                  <a:tr h="4767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437" t="-88462" r="-50262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100000" t="-88462" r="-400435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200873" t="-88462" r="-30218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300873" t="-88462" r="-20218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399130" t="-88462" r="-10130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501310" t="-88462" r="-1747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20683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9FCC1CF-44D0-8CCA-B07D-9B9270EAC768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27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43520" y="873360"/>
              <a:ext cx="8539560" cy="4541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920" y="862560"/>
                <a:ext cx="8564040" cy="45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2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E0A69F-8B40-40FF-8F34-770A143FFD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/>
                  <a:t>The distribution function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is</a:t>
                </a:r>
              </a:p>
              <a:p>
                <a:r>
                  <a:rPr lang="en-IN" dirty="0"/>
                  <a:t> 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&lt;0,                 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 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&lt;1,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=1/25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1≤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&lt;2,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=4/25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2≤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&lt;3 ,       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=9/25</m:t>
                    </m:r>
                  </m:oMath>
                </a14:m>
                <a:endParaRPr lang="en-IN" dirty="0"/>
              </a:p>
              <a:p>
                <a:r>
                  <a:rPr lang="en-IN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&lt;4,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=16/25</m:t>
                    </m:r>
                  </m:oMath>
                </a14:m>
                <a:endParaRPr lang="en-IN" dirty="0"/>
              </a:p>
              <a:p>
                <a:r>
                  <a:rPr lang="en-IN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≥4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  <a:p>
                <a:r>
                  <a:rPr lang="en-IN" dirty="0"/>
                  <a:t>     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=0.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+1. 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+2. 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+3.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+4.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70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r>
                  <a:rPr lang="en-IN" dirty="0"/>
                  <a:t>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=0.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den>
                        </m:f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+1.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+4.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+9.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+16.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230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</m:oMath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230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num>
                                <m:den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E0A69F-8B40-40FF-8F34-770A143FF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7" t="-13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4BB60-615B-4A57-993B-6978F2B8575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dirty="0"/>
              <a:t>Solution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2EE42-37F8-852D-E832-CE2E2B9D0F93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2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>
            <a:extLst>
              <a:ext uri="{FF2B5EF4-FFF2-40B4-BE49-F238E27FC236}">
                <a16:creationId xmlns:a16="http://schemas.microsoft.com/office/drawing/2014/main" id="{6B9EBCBC-C69B-4315-8B56-56E0BF25A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859088"/>
            <a:ext cx="1944687" cy="552450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9212D0D-974B-41C8-8AF8-395890B54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u="sng" dirty="0">
                <a:latin typeface="+mn-lt"/>
              </a:rPr>
              <a:t>discrete uniform </a:t>
            </a:r>
            <a:r>
              <a:rPr lang="en-US" altLang="en-US" b="1" u="sng" dirty="0">
                <a:latin typeface="+mn-lt"/>
              </a:rPr>
              <a:t>probability</a:t>
            </a:r>
            <a:r>
              <a:rPr lang="en-US" altLang="en-US" u="sng" dirty="0">
                <a:latin typeface="+mn-lt"/>
              </a:rPr>
              <a:t> distribution</a:t>
            </a:r>
            <a:r>
              <a:rPr lang="en-US" altLang="en-US" dirty="0">
                <a:latin typeface="+mn-lt"/>
              </a:rPr>
              <a:t> is the simplest example of a discrete probability distribution given by a formula.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uniform probability function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>
              <a:buFont typeface="Monotype Sorts" pitchFamily="2" charset="2"/>
              <a:buNone/>
            </a:pPr>
            <a:endParaRPr lang="en-US" altLang="en-US" sz="1000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	                                </a:t>
            </a:r>
            <a:r>
              <a:rPr lang="en-US" altLang="en-US" i="1" dirty="0"/>
              <a:t>f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= 1/</a:t>
            </a:r>
            <a:r>
              <a:rPr lang="en-US" altLang="en-US" i="1" dirty="0"/>
              <a:t>n</a:t>
            </a: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+mn-lt"/>
              </a:rPr>
              <a:t>where: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n-lt"/>
              </a:rPr>
              <a:t>      </a:t>
            </a:r>
            <a:r>
              <a:rPr lang="en-US" altLang="en-US" i="1" dirty="0">
                <a:latin typeface="+mn-lt"/>
              </a:rPr>
              <a:t>n</a:t>
            </a:r>
            <a:r>
              <a:rPr lang="en-US" altLang="en-US" dirty="0">
                <a:latin typeface="+mn-lt"/>
              </a:rPr>
              <a:t> = the number of values the random variable may assume</a:t>
            </a:r>
          </a:p>
          <a:p>
            <a:r>
              <a:rPr lang="en-US" altLang="en-US" dirty="0">
                <a:latin typeface="+mn-lt"/>
              </a:rPr>
              <a:t>  Note that the values of the random variable are equally likely.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F979DA5-9348-4599-AE30-25E59428D1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324600" cy="868362"/>
          </a:xfrm>
        </p:spPr>
        <p:txBody>
          <a:bodyPr>
            <a:normAutofit/>
          </a:bodyPr>
          <a:lstStyle/>
          <a:p>
            <a:r>
              <a:rPr lang="en-US" altLang="en-US" sz="2800" b="1" dirty="0"/>
              <a:t>Discrete Uniform Probability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0B6AA-A14E-FC1F-A126-9E98A2B24C20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29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2840" y="3206880"/>
              <a:ext cx="7883640" cy="273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040" y="3196800"/>
                <a:ext cx="7904880" cy="27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4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26430db8_0_6"/>
          <p:cNvSpPr txBox="1">
            <a:spLocks noGrp="1"/>
          </p:cNvSpPr>
          <p:nvPr>
            <p:ph type="title" idx="4294967295"/>
          </p:nvPr>
        </p:nvSpPr>
        <p:spPr>
          <a:xfrm>
            <a:off x="2059275" y="1063229"/>
            <a:ext cx="5408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/>
              <a:t>  IMP Note to Self</a:t>
            </a:r>
            <a:endParaRPr b="1" dirty="0"/>
          </a:p>
        </p:txBody>
      </p:sp>
      <p:pic>
        <p:nvPicPr>
          <p:cNvPr id="166" name="Google Shape;166;g23c26430db8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7" y="2456892"/>
            <a:ext cx="5076563" cy="24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0A9F3-12BD-251A-205F-D2409657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7D59-42DC-4A05-9B49-5C1B154592E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FFB821-960A-4864-AA41-3C30271A04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sz="3200" dirty="0"/>
              <a:t>Classification of Random Variables</a:t>
            </a:r>
            <a:endParaRPr lang="en-IN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C6F87-56CE-475C-9232-211D83FA4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778514"/>
              </p:ext>
            </p:extLst>
          </p:nvPr>
        </p:nvGraphicFramePr>
        <p:xfrm>
          <a:off x="152400" y="1417638"/>
          <a:ext cx="8839200" cy="490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24A802-B357-F5E5-29E8-B59B065D55C4}"/>
              </a:ext>
            </a:extLst>
          </p:cNvPr>
          <p:cNvSpPr txBox="1"/>
          <p:nvPr/>
        </p:nvSpPr>
        <p:spPr>
          <a:xfrm>
            <a:off x="8405046" y="6260068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30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126440" y="6015240"/>
              <a:ext cx="7599240" cy="464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3920" y="6012360"/>
                <a:ext cx="7607520" cy="4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9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4D034-6BD8-4A1D-B679-72A7C383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4">
                                            <p:graphicEl>
                                              <a:dgm id="{3334D034-6BD8-4A1D-B679-72A7C383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E3295B-6FF4-4728-BFB8-D42C5E06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">
                                            <p:graphicEl>
                                              <a:dgm id="{69E3295B-6FF4-4728-BFB8-D42C5E06C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FD456B-B1E9-48C3-B3AC-68773B5FB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F4FD456B-B1E9-48C3-B3AC-68773B5FB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77235D-BD80-48EF-97B4-BD05788DF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4">
                                            <p:graphicEl>
                                              <a:dgm id="{AB77235D-BD80-48EF-97B4-BD05788DF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EE6B2B-13C2-4286-B7EC-D76F2E9F3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4">
                                            <p:graphicEl>
                                              <a:dgm id="{3CEE6B2B-13C2-4286-B7EC-D76F2E9F3E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3E7C5F-17D5-4907-9D32-9DAE77B67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4">
                                            <p:graphicEl>
                                              <a:dgm id="{C63E7C5F-17D5-4907-9D32-9DAE77B67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2157B7-BB77-409A-94A2-FC715CDEA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4">
                                            <p:graphicEl>
                                              <a:dgm id="{832157B7-BB77-409A-94A2-FC715CDEA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24B977-1CFF-45B0-B76C-BF63A0B9A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">
                                            <p:graphicEl>
                                              <a:dgm id="{8424B977-1CFF-45B0-B76C-BF63A0B9A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D99F74-6DC5-4D16-B8E8-4984880FB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4">
                                            <p:graphicEl>
                                              <a:dgm id="{43D99F74-6DC5-4D16-B8E8-4984880FBA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8C7F39-3403-463F-AADD-58975CAC0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4">
                                            <p:graphicEl>
                                              <a:dgm id="{B78C7F39-3403-463F-AADD-58975CAC0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FF4D3F-FF65-4962-8FD1-EC2745F3F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4">
                                            <p:graphicEl>
                                              <a:dgm id="{E8FF4D3F-FF65-4962-8FD1-EC2745F3F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7BD1E3-8EAE-462D-B7D6-8AF61A474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4">
                                            <p:graphicEl>
                                              <a:dgm id="{F17BD1E3-8EAE-462D-B7D6-8AF61A474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269F1B-4643-4F3B-9F0F-BC8660A2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4">
                                            <p:graphicEl>
                                              <a:dgm id="{7D269F1B-4643-4F3B-9F0F-BC8660A2E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E165AC-A26F-4540-A2E5-72C20861F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000"/>
                                        <p:tgtEl>
                                          <p:spTgt spid="4">
                                            <p:graphicEl>
                                              <a:dgm id="{AFE165AC-A26F-4540-A2E5-72C20861F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6F5C36-42AF-44D4-ADB9-03D45E005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0"/>
                                        <p:tgtEl>
                                          <p:spTgt spid="4">
                                            <p:graphicEl>
                                              <a:dgm id="{776F5C36-42AF-44D4-ADB9-03D45E005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61DD73-7CF6-4AEA-8EAE-1EA6CE716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4">
                                            <p:graphicEl>
                                              <a:dgm id="{5061DD73-7CF6-4AEA-8EAE-1EA6CE716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13210C-1B68-4B20-884A-3B3A696BE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4">
                                            <p:graphicEl>
                                              <a:dgm id="{0313210C-1B68-4B20-884A-3B3A696BE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18039-37C8-4AF8-BF22-8B0CEAB5F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000"/>
                                        <p:tgtEl>
                                          <p:spTgt spid="4">
                                            <p:graphicEl>
                                              <a:dgm id="{AB518039-37C8-4AF8-BF22-8B0CEAB5F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73E14F-FA8B-4E1D-A1C1-22B904664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000"/>
                                        <p:tgtEl>
                                          <p:spTgt spid="4">
                                            <p:graphicEl>
                                              <a:dgm id="{DE73E14F-FA8B-4E1D-A1C1-22B904664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EB1FFB-C23E-41E7-B533-1635D736E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0"/>
                                        <p:tgtEl>
                                          <p:spTgt spid="4">
                                            <p:graphicEl>
                                              <a:dgm id="{28EB1FFB-C23E-41E7-B533-1635D736E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22894F8B-3E39-4E5A-9317-0F9B84D51A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 </a:t>
            </a:r>
            <a:r>
              <a:rPr lang="en-US" altLang="en-US" u="sng" dirty="0">
                <a:latin typeface="+mn-lt"/>
              </a:rPr>
              <a:t>continuous random variable</a:t>
            </a:r>
            <a:r>
              <a:rPr lang="en-US" altLang="en-US" dirty="0">
                <a:latin typeface="+mn-lt"/>
              </a:rPr>
              <a:t> can assume any value in an interval on the real line or in a collection of intervals.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It is not possible to talk about the probability of the random variable assuming a particular value.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Instead, we talk about the probability of the random variable assuming a value within a given interval.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The probability of the random variable assuming a value within some given interval from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baseline="-25000" dirty="0">
                <a:latin typeface="+mn-lt"/>
              </a:rPr>
              <a:t>1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baseline="-25000" dirty="0">
                <a:latin typeface="+mn-lt"/>
              </a:rPr>
              <a:t>2</a:t>
            </a:r>
            <a:r>
              <a:rPr lang="en-US" altLang="en-US" dirty="0">
                <a:latin typeface="+mn-lt"/>
              </a:rPr>
              <a:t> is defined to be the </a:t>
            </a:r>
            <a:r>
              <a:rPr lang="en-US" altLang="en-US" u="sng" dirty="0">
                <a:latin typeface="+mn-lt"/>
              </a:rPr>
              <a:t>area under the graph</a:t>
            </a:r>
            <a:r>
              <a:rPr lang="en-US" altLang="en-US" dirty="0">
                <a:latin typeface="+mn-lt"/>
              </a:rPr>
              <a:t> of the </a:t>
            </a:r>
            <a:r>
              <a:rPr lang="en-US" altLang="en-US" u="sng" dirty="0">
                <a:latin typeface="+mn-lt"/>
              </a:rPr>
              <a:t>probability density function</a:t>
            </a:r>
            <a:r>
              <a:rPr lang="en-US" altLang="en-US" dirty="0">
                <a:latin typeface="+mn-lt"/>
              </a:rPr>
              <a:t> between</a:t>
            </a:r>
            <a:r>
              <a:rPr lang="en-US" altLang="en-US" i="1" dirty="0">
                <a:latin typeface="+mn-lt"/>
              </a:rPr>
              <a:t> x</a:t>
            </a:r>
            <a:r>
              <a:rPr lang="en-US" altLang="en-US" baseline="-25000" dirty="0">
                <a:latin typeface="+mn-lt"/>
              </a:rPr>
              <a:t>1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and</a:t>
            </a:r>
            <a:r>
              <a:rPr lang="en-US" altLang="en-US" i="1" dirty="0">
                <a:latin typeface="+mn-lt"/>
              </a:rPr>
              <a:t> x</a:t>
            </a:r>
            <a:r>
              <a:rPr lang="en-US" altLang="en-US" i="1" baseline="-25000" dirty="0">
                <a:latin typeface="+mn-lt"/>
              </a:rPr>
              <a:t>2</a:t>
            </a:r>
            <a:r>
              <a:rPr lang="en-US" altLang="en-US" i="1" dirty="0">
                <a:latin typeface="+mn-lt"/>
              </a:rPr>
              <a:t>.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E79E36B-D338-4081-8679-9E6CB78444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867400" cy="868362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2800" b="1" dirty="0"/>
              <a:t>Continuous Probability Distributions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DB3E5-84D1-EB2E-5D8E-88604418B0FE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31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64640" y="720720"/>
              <a:ext cx="7251840" cy="5454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9240" y="711720"/>
                <a:ext cx="7264080" cy="547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086600" cy="52578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310734" y="404242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2800" b="1" dirty="0">
                <a:solidFill>
                  <a:prstClr val="black"/>
                </a:solidFill>
                <a:latin typeface="Calibri"/>
              </a:rPr>
              <a:t>Continuous Random Variables</a:t>
            </a:r>
            <a:endParaRPr lang="x-none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4400" y="4267200"/>
            <a:ext cx="432048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50" b="1" dirty="0">
                <a:solidFill>
                  <a:srgbClr val="231F2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650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Height of students in a class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650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Amount of ice tea in a glass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650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Change in temperature throughout a day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rgbClr val="231F2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Price of a car in next year</a:t>
            </a:r>
            <a:endParaRPr lang="en-IN" sz="1650" dirty="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50" dirty="0">
                <a:solidFill>
                  <a:prstClr val="black"/>
                </a:solidFill>
                <a:latin typeface="Tahoma" charset="0"/>
              </a:rPr>
              <a:t> </a:t>
            </a:r>
            <a:endParaRPr lang="en-IN" sz="165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8B22F-F498-5D9F-447A-4692A1C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72200"/>
            <a:ext cx="2133600" cy="365125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970838"/>
            <a:ext cx="8190237" cy="291632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463134" y="533400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prstClr val="black"/>
                </a:solidFill>
                <a:latin typeface="Calibri"/>
              </a:rPr>
              <a:t>Continuous Random Variables</a:t>
            </a:r>
            <a:endParaRPr lang="x-none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6E225-0824-F016-D2F1-32A27DDB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199" y="6172201"/>
            <a:ext cx="1061987" cy="2286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IN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19520" y="3530160"/>
              <a:ext cx="4946760" cy="1172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880" y="3521520"/>
                <a:ext cx="4960080" cy="11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5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1" y="1700808"/>
            <a:ext cx="7989929" cy="21602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310734" y="457200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600" b="1" dirty="0">
                <a:solidFill>
                  <a:prstClr val="black"/>
                </a:solidFill>
                <a:latin typeface="Calibri"/>
              </a:rPr>
              <a:t>Continuous Random Variables</a:t>
            </a:r>
            <a:endParaRPr lang="x-none" sz="3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5" y="3854586"/>
            <a:ext cx="7872665" cy="17346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9BB2-14FE-0CCE-66AE-E0E54968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8400"/>
            <a:ext cx="1143000" cy="196848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69160" y="818280"/>
              <a:ext cx="8158680" cy="5171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640" y="807120"/>
                <a:ext cx="818136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21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463134" y="533400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b="1" dirty="0">
                <a:solidFill>
                  <a:prstClr val="black"/>
                </a:solidFill>
              </a:rPr>
              <a:t>Continuous Random Variables</a:t>
            </a:r>
            <a:endParaRPr lang="x-none" sz="3200" b="1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0" y="1970838"/>
            <a:ext cx="8100900" cy="34900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FEE223-858E-BC28-64EE-F29EE482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72200"/>
            <a:ext cx="838200" cy="292173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06280" y="600480"/>
              <a:ext cx="6378120" cy="5066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000" y="589320"/>
                <a:ext cx="6397560" cy="50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3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228600" y="533400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2700" b="1" dirty="0">
                <a:solidFill>
                  <a:prstClr val="black"/>
                </a:solidFill>
                <a:latin typeface="Calibri"/>
              </a:rPr>
              <a:t>Recall: Integration Formulas</a:t>
            </a:r>
            <a:endParaRPr lang="x-none" sz="27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7B7C6-1ED8-4C46-8C7B-7F7684A6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03124"/>
            <a:ext cx="7010400" cy="4621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7D9FB-29C2-63BE-4380-C6BD6E7D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42037"/>
            <a:ext cx="685800" cy="334963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815000" y="2172240"/>
              <a:ext cx="3117240" cy="3688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6360" y="2166120"/>
                <a:ext cx="3131280" cy="37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F62F1-AF67-D19D-247D-5BC02C76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600" y="6220327"/>
            <a:ext cx="685800" cy="332874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IN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A2876-838C-66F4-EC70-FA8AF5C1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46466"/>
            <a:ext cx="6928940" cy="2101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71C12-9A32-048C-A71A-22CA3D25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94252"/>
            <a:ext cx="7696200" cy="2291948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5691A1F0-E551-82C4-24F4-AB61141EF15E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5486400" cy="49053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685800"/>
            <a:r>
              <a:rPr lang="en-US" sz="3200" b="1" dirty="0">
                <a:solidFill>
                  <a:prstClr val="black"/>
                </a:solidFill>
                <a:latin typeface="Calibri"/>
              </a:rPr>
              <a:t>Continuous Random Variables</a:t>
            </a:r>
            <a:endParaRPr lang="x-none" sz="32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264840" y="2950560"/>
              <a:ext cx="4081320" cy="356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920" y="2943720"/>
                <a:ext cx="4096080" cy="35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0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447800"/>
            <a:ext cx="8228874" cy="472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4CA50A-17A8-EA99-0B90-48B69373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8600" y="6172200"/>
            <a:ext cx="6096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153400" cy="4876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354BA-4E99-3AA1-E853-29794557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172200"/>
            <a:ext cx="6858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351B7-699C-C03A-6805-F5480CE43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000"/>
            <a:ext cx="7566846" cy="2885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EA327-724A-3E00-FD81-BBE1A3FB131C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6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A20965-D0AF-9710-0A6C-782267A6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172200"/>
            <a:ext cx="6858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E1142-95A9-503F-B150-8B60F0A6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7" y="1447800"/>
            <a:ext cx="8128863" cy="2108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549E4-6B32-8478-F03E-F0906198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11657"/>
            <a:ext cx="6324600" cy="1879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32640" y="3299760"/>
              <a:ext cx="6785640" cy="240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800" y="3291840"/>
                <a:ext cx="6800040" cy="24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0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" y="1833817"/>
            <a:ext cx="4219139" cy="1766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06" y="3748840"/>
            <a:ext cx="5900738" cy="1750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186" y="1987231"/>
            <a:ext cx="2376264" cy="1590131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54AD24D-0E02-FACA-D745-A3058C2C01E9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6781800" cy="49053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2800" b="1" dirty="0">
                <a:solidFill>
                  <a:prstClr val="black"/>
                </a:solidFill>
                <a:latin typeface="Calibri"/>
              </a:rPr>
              <a:t>Cumulative Distribution for continuous Data  </a:t>
            </a:r>
            <a:endParaRPr lang="x-none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EB84B-8453-D577-3396-D78B89E8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0" y="6096000"/>
            <a:ext cx="609600" cy="4572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IN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337640" y="2023200"/>
              <a:ext cx="1391400" cy="185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280" y="2011320"/>
                <a:ext cx="140940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3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A1A17EB-2424-4D99-96FA-B16933CD0C01}"/>
              </a:ext>
            </a:extLst>
          </p:cNvPr>
          <p:cNvSpPr txBox="1">
            <a:spLocks/>
          </p:cNvSpPr>
          <p:nvPr/>
        </p:nvSpPr>
        <p:spPr>
          <a:xfrm>
            <a:off x="1295400" y="628252"/>
            <a:ext cx="5723891" cy="49053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685800"/>
            <a:r>
              <a:rPr lang="en-US" sz="3200" b="1" dirty="0">
                <a:solidFill>
                  <a:prstClr val="black"/>
                </a:solidFill>
                <a:latin typeface="Calibri"/>
              </a:rPr>
              <a:t>Practice Problems-set 1</a:t>
            </a:r>
            <a:endParaRPr lang="x-none" sz="3200" b="1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78BDCCED-198F-E4B8-A99F-69F41EFAC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1490662"/>
                <a:ext cx="8839200" cy="490538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Problem:1</a:t>
                </a: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If the probability density of a random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is given by </a:t>
                </a:r>
              </a:p>
              <a:p>
                <a:pPr algn="l"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0.2&lt;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&lt;0.8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(0.6&lt;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&lt;1.2)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Ans: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0.3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0.5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78BDCCED-198F-E4B8-A99F-69F41EFA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90662"/>
                <a:ext cx="8839200" cy="490538"/>
              </a:xfrm>
              <a:prstGeom prst="rect">
                <a:avLst/>
              </a:prstGeom>
              <a:blipFill>
                <a:blip r:embed="rId2"/>
                <a:stretch>
                  <a:fillRect l="-1724" t="-16250" b="-5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2">
                <a:extLst>
                  <a:ext uri="{FF2B5EF4-FFF2-40B4-BE49-F238E27FC236}">
                    <a16:creationId xmlns:a16="http://schemas.microsoft.com/office/drawing/2014/main" id="{BDBF8225-C092-00DC-A5A8-8FE783B24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4631532"/>
                <a:ext cx="8915400" cy="490538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Problem:2 </a:t>
                </a:r>
              </a:p>
              <a:p>
                <a:pPr algn="l" defTabSz="685800"/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 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be a probability density function then find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1800" dirty="0">
                    <a:solidFill>
                      <a:srgbClr val="FF0000"/>
                    </a:solidFill>
                    <a:latin typeface="Calibri"/>
                  </a:rPr>
                  <a:t>Ans: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sz="1800" dirty="0">
                  <a:solidFill>
                    <a:srgbClr val="FF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0" name="Title 2">
                <a:extLst>
                  <a:ext uri="{FF2B5EF4-FFF2-40B4-BE49-F238E27FC236}">
                    <a16:creationId xmlns:a16="http://schemas.microsoft.com/office/drawing/2014/main" id="{BDBF8225-C092-00DC-A5A8-8FE783B24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31532"/>
                <a:ext cx="8915400" cy="490538"/>
              </a:xfrm>
              <a:prstGeom prst="rect">
                <a:avLst/>
              </a:prstGeom>
              <a:blipFill>
                <a:blip r:embed="rId3"/>
                <a:stretch>
                  <a:fillRect l="-1709" t="-16250" r="-1230" b="-26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1F70A-F1E3-46E5-8690-473BF73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6200" y="6096000"/>
            <a:ext cx="11430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22590-4BAF-B5A0-D9E8-1FF9409B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096000"/>
            <a:ext cx="6858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709DCCD6-B2E7-F28D-1BB4-9D24EC272F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1295400"/>
                <a:ext cx="8458200" cy="53340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Problem:3</a:t>
                </a:r>
              </a:p>
              <a:p>
                <a:pPr algn="l" defTabSz="685800"/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The length of satisfactory service (years) provided by a certain model of laptop computer is random variable having the probability density function :</a:t>
                </a:r>
              </a:p>
              <a:p>
                <a:pPr algn="l" defTabSz="685800"/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  <a:p>
                <a:pPr algn="l" defTabSz="685800"/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Find the probabilities that one of these laptops will provide satisfactory service for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At most 2.5 years                    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 0.4262)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Anywhere from 4 to 6 years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 0.1475)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At least 6.75 years                   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(Ans:0.2231)        </a:t>
                </a:r>
              </a:p>
              <a:p>
                <a:pPr marL="514350" indent="-514350" algn="l" defTabSz="685800">
                  <a:buAutoNum type="alphaLcParenR"/>
                </a:pPr>
                <a:endParaRPr lang="x-none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709DCCD6-B2E7-F28D-1BB4-9D24EC27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95400"/>
                <a:ext cx="8458200" cy="5334000"/>
              </a:xfrm>
              <a:prstGeom prst="rect">
                <a:avLst/>
              </a:prstGeom>
              <a:blipFill>
                <a:blip r:embed="rId2"/>
                <a:stretch>
                  <a:fillRect l="-1801" t="-1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1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Problem:4</a:t>
                </a: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For following probability density function :</a:t>
                </a:r>
              </a:p>
              <a:p>
                <a:pPr algn="l" defTabSz="68580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. Find the mean and variance.</a:t>
                </a:r>
              </a:p>
              <a:p>
                <a:pPr algn="l" defTabSz="685800"/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Ans: Mean =1,  Variance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 </a:t>
                </a:r>
              </a:p>
              <a:p>
                <a:pPr lvl="0" algn="l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</a:t>
                </a:r>
                <a:r>
                  <a:rPr lang="en-US" sz="2400" b="1" dirty="0">
                    <a:solidFill>
                      <a:prstClr val="black"/>
                    </a:solidFill>
                  </a:rPr>
                  <a:t>:5</a:t>
                </a:r>
              </a:p>
              <a:p>
                <a:pPr lvl="0" algn="l"/>
                <a:r>
                  <a:rPr lang="en-IN" sz="2400" dirty="0"/>
                  <a:t>If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=1,2,3,4,5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  represents a probability function , find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/>
                  <a:t>,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𝑏𝑒𝑖𝑛𝑔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,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/>
              </a:p>
              <a:p>
                <a:pPr algn="l"/>
                <a:r>
                  <a:rPr lang="en-IN" sz="2400" dirty="0">
                    <a:solidFill>
                      <a:srgbClr val="FF0000"/>
                    </a:solidFill>
                  </a:rPr>
                  <a:t>(Answer: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)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0"/>
                <a:endParaRPr lang="en-IN" dirty="0"/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x-none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  <a:blipFill>
                <a:blip r:embed="rId2"/>
                <a:stretch>
                  <a:fillRect l="-1197" t="-9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3D03A-B2CB-1987-250D-6D00D5B7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019800"/>
            <a:ext cx="457200" cy="4572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Problem:6</a:t>
                </a:r>
              </a:p>
              <a:p>
                <a:pPr lvl="0" algn="l"/>
                <a:r>
                  <a:rPr lang="en-IN" sz="2000" dirty="0"/>
                  <a:t>From a lot of 10 items containing 3 defective items, a sample of 4 items is drawn at random. Let the random variable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000" dirty="0"/>
                  <a:t> denote the number of defective items in the sample. Answer the following when the sample is drawn without replacement:</a:t>
                </a:r>
              </a:p>
              <a:p>
                <a:pPr lvl="0" algn="l"/>
                <a:r>
                  <a:rPr lang="en-IN" sz="2000" dirty="0"/>
                  <a:t>a) Find the probability distribution of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000" dirty="0"/>
              </a:p>
              <a:p>
                <a:pPr lvl="0" algn="l"/>
                <a:r>
                  <a:rPr lang="en-IN" sz="2000" dirty="0"/>
                  <a:t>b) Find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en-IN" sz="2000" dirty="0"/>
              </a:p>
              <a:p>
                <a:pPr lvl="0" algn="l"/>
                <a:r>
                  <a:rPr lang="en-IN" sz="2000" dirty="0"/>
                  <a:t>c) Find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&lt;2)</m:t>
                    </m:r>
                  </m:oMath>
                </a14:m>
                <a:endParaRPr lang="en-IN" sz="2000" dirty="0"/>
              </a:p>
              <a:p>
                <a:pPr lvl="0" algn="l"/>
                <a:r>
                  <a:rPr lang="en-US" sz="2000" dirty="0">
                    <a:solidFill>
                      <a:srgbClr val="FF0000"/>
                    </a:solidFill>
                  </a:rPr>
                  <a:t>A</a:t>
                </a:r>
                <a:r>
                  <a:rPr lang="en-IN" sz="2000" dirty="0">
                    <a:solidFill>
                      <a:srgbClr val="FF0000"/>
                    </a:solidFill>
                  </a:rPr>
                  <a:t>ns: a)</a:t>
                </a: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libri"/>
                </a:endParaRPr>
              </a:p>
              <a:p>
                <a:pPr lvl="0" algn="l"/>
                <a:r>
                  <a:rPr lang="en-US" sz="1800" b="1" dirty="0">
                    <a:solidFill>
                      <a:srgbClr val="FF0000"/>
                    </a:solidFill>
                  </a:rPr>
                  <a:t>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1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1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1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>
                  <a:solidFill>
                    <a:prstClr val="black"/>
                  </a:solidFill>
                </a:endParaRPr>
              </a:p>
              <a:p>
                <a:pPr lvl="0"/>
                <a:endParaRPr lang="en-IN" dirty="0"/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x-none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  <a:blipFill>
                <a:blip r:embed="rId2"/>
                <a:stretch>
                  <a:fillRect l="-1197" t="-927" r="-13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7C3C65-D694-4BB6-923C-FF69799A3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250518"/>
                  </p:ext>
                </p:extLst>
              </p:nvPr>
            </p:nvGraphicFramePr>
            <p:xfrm>
              <a:off x="400251" y="4267200"/>
              <a:ext cx="7239000" cy="8854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84168">
                      <a:extLst>
                        <a:ext uri="{9D8B030D-6E8A-4147-A177-3AD203B41FA5}">
                          <a16:colId xmlns:a16="http://schemas.microsoft.com/office/drawing/2014/main" val="2881411977"/>
                        </a:ext>
                      </a:extLst>
                    </a:gridCol>
                    <a:gridCol w="1563288">
                      <a:extLst>
                        <a:ext uri="{9D8B030D-6E8A-4147-A177-3AD203B41FA5}">
                          <a16:colId xmlns:a16="http://schemas.microsoft.com/office/drawing/2014/main" val="3233086480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1531528900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871968557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1822197964"/>
                        </a:ext>
                      </a:extLst>
                    </a:gridCol>
                  </a:tblGrid>
                  <a:tr h="166681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1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2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3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2050030872"/>
                      </a:ext>
                    </a:extLst>
                  </a:tr>
                  <a:tr h="472430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IN" sz="14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1400"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IN" sz="14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400" dirty="0">
                            <a:effectLst/>
                          </a:endParaRPr>
                        </a:p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 </a:t>
                          </a:r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345955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7C3C65-D694-4BB6-923C-FF69799A3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250518"/>
                  </p:ext>
                </p:extLst>
              </p:nvPr>
            </p:nvGraphicFramePr>
            <p:xfrm>
              <a:off x="400251" y="4267200"/>
              <a:ext cx="7239000" cy="8753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84168">
                      <a:extLst>
                        <a:ext uri="{9D8B030D-6E8A-4147-A177-3AD203B41FA5}">
                          <a16:colId xmlns:a16="http://schemas.microsoft.com/office/drawing/2014/main" val="2881411977"/>
                        </a:ext>
                      </a:extLst>
                    </a:gridCol>
                    <a:gridCol w="1563288">
                      <a:extLst>
                        <a:ext uri="{9D8B030D-6E8A-4147-A177-3AD203B41FA5}">
                          <a16:colId xmlns:a16="http://schemas.microsoft.com/office/drawing/2014/main" val="3233086480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1531528900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871968557"/>
                        </a:ext>
                      </a:extLst>
                    </a:gridCol>
                    <a:gridCol w="1563848">
                      <a:extLst>
                        <a:ext uri="{9D8B030D-6E8A-4147-A177-3AD203B41FA5}">
                          <a16:colId xmlns:a16="http://schemas.microsoft.com/office/drawing/2014/main" val="1822197964"/>
                        </a:ext>
                      </a:extLst>
                    </a:gridCol>
                  </a:tblGrid>
                  <a:tr h="228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617" t="-21053" r="-636420" b="-28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1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2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IN" sz="1400">
                              <a:effectLst/>
                            </a:rPr>
                            <a:t>3</a:t>
                          </a:r>
                          <a:endParaRPr lang="en-IN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722" marR="63722" marT="0" marB="0"/>
                    </a:tc>
                    <a:extLst>
                      <a:ext uri="{0D108BD9-81ED-4DB2-BD59-A6C34878D82A}">
                        <a16:rowId xmlns:a16="http://schemas.microsoft.com/office/drawing/2014/main" val="2050030872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617" t="-43396" r="-636420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63672" t="-43396" r="-30273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163035" t="-43396" r="-201556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263035" t="-43396" r="-101556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722" marR="63722" marT="0" marB="0">
                        <a:blipFill>
                          <a:blip r:embed="rId3"/>
                          <a:stretch>
                            <a:fillRect l="-363035" t="-43396" r="-1556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95560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84A01-E1CD-1AA6-E896-193E79BF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096000"/>
            <a:ext cx="762000" cy="3810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Problem:7</a:t>
                </a:r>
              </a:p>
              <a:p>
                <a:pPr algn="l"/>
                <a:r>
                  <a:rPr lang="en-IN" sz="2400" dirty="0"/>
                  <a:t>The probability mass function of a random variable is zero except at the points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=0,1,2</m:t>
                    </m:r>
                  </m:oMath>
                </a14:m>
                <a:r>
                  <a:rPr lang="en-IN" sz="2400" dirty="0"/>
                  <a:t> . At these points it has the values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−10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IN" sz="2400" dirty="0"/>
                  <a:t> for some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IN" sz="2400" dirty="0"/>
              </a:p>
              <a:p>
                <a:pPr algn="l"/>
                <a:r>
                  <a:rPr lang="en-IN" sz="2400" dirty="0"/>
                  <a:t>a) Determine  the value of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2400" dirty="0"/>
              </a:p>
              <a:p>
                <a:pPr algn="l"/>
                <a:r>
                  <a:rPr lang="en-IN" sz="2400" dirty="0"/>
                  <a:t>b) Compute the probabilities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&lt;2)</m:t>
                    </m:r>
                  </m:oMath>
                </a14:m>
                <a:endParaRPr lang="en-IN" sz="2400" dirty="0"/>
              </a:p>
              <a:p>
                <a:pPr algn="l"/>
                <a:r>
                  <a:rPr lang="en-IN" sz="2400" dirty="0"/>
                  <a:t>c) Find the largest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400" dirty="0"/>
                  <a:t> such that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/>
                  <a:t> where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 is cumulative distribution function.</a:t>
                </a:r>
              </a:p>
              <a:p>
                <a:pPr algn="l"/>
                <a:r>
                  <a:rPr lang="en-US" sz="2400" dirty="0">
                    <a:solidFill>
                      <a:srgbClr val="FF0000"/>
                    </a:solidFill>
                  </a:rPr>
                  <a:t>A</a:t>
                </a:r>
                <a:r>
                  <a:rPr lang="en-IN" sz="2400" dirty="0">
                    <a:solidFill>
                      <a:srgbClr val="FF0000"/>
                    </a:solidFill>
                  </a:rPr>
                  <a:t>ns: a) </a:t>
                </a:r>
                <a14:m>
                  <m:oMath xmlns:m="http://schemas.openxmlformats.org/officeDocument/2006/math">
                    <m:r>
                      <a:rPr lang="en-I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,  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 c) </a:t>
                </a:r>
                <a14:m>
                  <m:oMath xmlns:m="http://schemas.openxmlformats.org/officeDocument/2006/math">
                    <m:r>
                      <a:rPr lang="en-I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sz="2400" dirty="0">
                  <a:solidFill>
                    <a:srgbClr val="FF0000"/>
                  </a:solidFill>
                </a:endParaRPr>
              </a:p>
              <a:p>
                <a:pPr lvl="0" algn="l"/>
                <a:endParaRPr lang="en-IN" sz="2400" dirty="0"/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x-none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6F4FD030-C733-2A00-C3AD-210E494C4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153400" cy="5257800"/>
              </a:xfrm>
              <a:prstGeom prst="rect">
                <a:avLst/>
              </a:prstGeom>
              <a:blipFill>
                <a:blip r:embed="rId2"/>
                <a:stretch>
                  <a:fillRect l="-1197" t="-927" r="-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CECD8-AF8E-A732-8134-4E0134AD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8600" y="6096001"/>
            <a:ext cx="685800" cy="304800"/>
          </a:xfrm>
        </p:spPr>
        <p:txBody>
          <a:bodyPr/>
          <a:lstStyle/>
          <a:p>
            <a:pPr>
              <a:defRPr/>
            </a:pPr>
            <a:fld id="{102715D1-A74F-4481-8AFF-0CF19F1A4227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7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7BE6-4911-4ACC-A84C-4F1E5A9A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25066"/>
            <a:ext cx="7681664" cy="850106"/>
          </a:xfrm>
        </p:spPr>
        <p:txBody>
          <a:bodyPr/>
          <a:lstStyle/>
          <a:p>
            <a:r>
              <a:rPr lang="en-US" sz="3200" b="1" dirty="0">
                <a:solidFill>
                  <a:schemeClr val="accent1"/>
                </a:solidFill>
              </a:rPr>
              <a:t>Joint Probability Distribution Function</a:t>
            </a:r>
            <a:endParaRPr lang="en-IN" sz="32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84488-B610-4DC3-8CA0-F9B3702D2E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B23240-9A46-45DC-80D8-72E6138EF4CC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BC53A-AE74-445E-8F0F-059F112A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00200"/>
            <a:ext cx="8229600" cy="148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E3F75-5DB5-4BBA-A9E9-189A07268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36945"/>
            <a:ext cx="7280498" cy="626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0F57-AA09-4A10-B5CB-F1B8E803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343400"/>
            <a:ext cx="5791200" cy="20747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6880" y="182160"/>
              <a:ext cx="7842240" cy="1825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880" y="174240"/>
                <a:ext cx="7857720" cy="18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999C9F-D69F-4272-AA39-C42D442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If X and Y are discrete random variables, the joint probability distribution of X and Y is a description of the set of points (</a:t>
            </a:r>
            <a:r>
              <a:rPr lang="en-US" dirty="0" err="1">
                <a:solidFill>
                  <a:prstClr val="black"/>
                </a:solidFill>
                <a:latin typeface="Bookman Old Style" pitchFamily="18" charset="0"/>
              </a:rPr>
              <a:t>x,y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)  in the range of (X,Y) along with the probability of each point.</a:t>
            </a:r>
          </a:p>
          <a:p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The joint probability distribution of two discrete random variables is sometimes referred to as the</a:t>
            </a:r>
            <a:r>
              <a:rPr lang="en-US" b="1" dirty="0">
                <a:solidFill>
                  <a:srgbClr val="00B0F0"/>
                </a:solidFill>
                <a:latin typeface="Bookman Old Style" pitchFamily="18" charset="0"/>
              </a:rPr>
              <a:t> bivariate probability distribution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or</a:t>
            </a:r>
            <a:r>
              <a:rPr lang="en-US" b="1" dirty="0">
                <a:solidFill>
                  <a:srgbClr val="00B0F0"/>
                </a:solidFill>
                <a:latin typeface="Bookman Old Style" pitchFamily="18" charset="0"/>
              </a:rPr>
              <a:t> bivariate distribution.</a:t>
            </a:r>
          </a:p>
          <a:p>
            <a:endParaRPr lang="en-US" b="1" dirty="0">
              <a:solidFill>
                <a:srgbClr val="00B0F0"/>
              </a:solidFill>
              <a:latin typeface="Bookman Old Style" pitchFamily="18" charset="0"/>
            </a:endParaRPr>
          </a:p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Thus we can describe the joint probability distribution of two discrete random variables is through a </a:t>
            </a:r>
            <a:r>
              <a:rPr lang="en-US" b="1" dirty="0">
                <a:solidFill>
                  <a:srgbClr val="0070C0"/>
                </a:solidFill>
                <a:latin typeface="Bookman Old Style" pitchFamily="18" charset="0"/>
              </a:rPr>
              <a:t>joint probability mass function </a:t>
            </a:r>
          </a:p>
          <a:p>
            <a:r>
              <a:rPr lang="en-US" b="1" dirty="0">
                <a:solidFill>
                  <a:srgbClr val="0070C0"/>
                </a:solidFill>
                <a:latin typeface="Bookman Old Style" pitchFamily="18" charset="0"/>
              </a:rPr>
              <a:t>				</a:t>
            </a:r>
            <a:r>
              <a:rPr lang="en-US" i="1" dirty="0">
                <a:solidFill>
                  <a:srgbClr val="FF0000"/>
                </a:solidFill>
                <a:latin typeface="Bookman Old Style" pitchFamily="18" charset="0"/>
              </a:rPr>
              <a:t>f(</a:t>
            </a:r>
            <a:r>
              <a:rPr lang="en-US" i="1" dirty="0" err="1">
                <a:solidFill>
                  <a:srgbClr val="FF0000"/>
                </a:solidFill>
                <a:latin typeface="Bookman Old Style" pitchFamily="18" charset="0"/>
              </a:rPr>
              <a:t>x,y</a:t>
            </a:r>
            <a:r>
              <a:rPr lang="en-US" i="1" dirty="0">
                <a:solidFill>
                  <a:srgbClr val="FF0000"/>
                </a:solidFill>
                <a:latin typeface="Bookman Old Style" pitchFamily="18" charset="0"/>
              </a:rPr>
              <a:t>)=P(X=</a:t>
            </a:r>
            <a:r>
              <a:rPr lang="en-US" i="1" dirty="0" err="1">
                <a:solidFill>
                  <a:srgbClr val="FF0000"/>
                </a:solidFill>
                <a:latin typeface="Bookman Old Style" pitchFamily="18" charset="0"/>
              </a:rPr>
              <a:t>x,Y</a:t>
            </a:r>
            <a:r>
              <a:rPr lang="en-US" i="1" dirty="0">
                <a:solidFill>
                  <a:srgbClr val="FF0000"/>
                </a:solidFill>
                <a:latin typeface="Bookman Old Style" pitchFamily="18" charset="0"/>
              </a:rPr>
              <a:t>=y)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DDA4D-BAEB-57D6-26CB-AE3B8B333D92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48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38040" y="216720"/>
              <a:ext cx="3405600" cy="317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5800" y="205560"/>
                <a:ext cx="3430080" cy="31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5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76200" y="1447800"/>
            <a:ext cx="8915400" cy="9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We often want to determine the joint probability of two variables, such as </a:t>
            </a:r>
            <a:r>
              <a:rPr lang="en-US" sz="195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X and Y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. Suppose we are able to determine the following information for education (X) and age (Y) for all Indian citizens based on the census.</a:t>
            </a:r>
          </a:p>
        </p:txBody>
      </p:sp>
      <p:graphicFrame>
        <p:nvGraphicFramePr>
          <p:cNvPr id="5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60003"/>
              </p:ext>
            </p:extLst>
          </p:nvPr>
        </p:nvGraphicFramePr>
        <p:xfrm>
          <a:off x="1295400" y="3429000"/>
          <a:ext cx="6705600" cy="2288223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Age (Y):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Education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 : 25-35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Age: 35-55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Age: 55-85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                 0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Primary            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Secondary        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College             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10800000">
            <a:off x="1295400" y="3462867"/>
            <a:ext cx="2362200" cy="857250"/>
          </a:xfrm>
          <a:prstGeom prst="line">
            <a:avLst/>
          </a:prstGeom>
          <a:noFill/>
          <a:ln w="9525" algn="ctr">
            <a:solidFill>
              <a:schemeClr val="hlink"/>
            </a:solidFill>
            <a:round/>
            <a:headEnd/>
            <a:tailEnd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571F77-F876-AE81-3FB8-D7A323C47922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49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2026919"/>
            <a:ext cx="8839200" cy="4221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200" b="1" kern="50" dirty="0">
                <a:latin typeface="Sitka Subheading" panose="02000505000000020004" pitchFamily="2" charset="0"/>
                <a:ea typeface="Ubuntu" panose="020B0504030602030204" pitchFamily="34" charset="0"/>
              </a:rPr>
              <a:t>Random variables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200" b="1" kern="50" dirty="0">
                <a:latin typeface="Sitka Subheading" panose="02000505000000020004" pitchFamily="2" charset="0"/>
                <a:ea typeface="Ubuntu" panose="020B0504030602030204" pitchFamily="34" charset="0"/>
              </a:rPr>
              <a:t>Discrete &amp; continuous random variable,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200" b="1" kern="50" dirty="0">
                <a:latin typeface="Sitka Subheading" panose="02000505000000020004" pitchFamily="2" charset="0"/>
                <a:ea typeface="Ubuntu" panose="020B0504030602030204" pitchFamily="34" charset="0"/>
              </a:rPr>
              <a:t>Probability Distribution Function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200" b="1" kern="50" dirty="0">
                <a:latin typeface="Sitka Subheading" panose="02000505000000020004" pitchFamily="2" charset="0"/>
                <a:ea typeface="Ubuntu" panose="020B0504030602030204" pitchFamily="34" charset="0"/>
              </a:rPr>
              <a:t>Mean(Expectation) and variance of a random variable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3200" b="1" kern="50" dirty="0">
                <a:latin typeface="Sitka Subheading" panose="02000505000000020004" pitchFamily="2" charset="0"/>
                <a:ea typeface="Ubuntu" panose="020B0504030602030204" pitchFamily="34" charset="0"/>
              </a:rPr>
              <a:t>Joint distributions</a:t>
            </a:r>
            <a:endParaRPr lang="en-US" altLang="en-US" sz="3200" b="1" dirty="0">
              <a:latin typeface="Sitka Subheading" panose="02000505000000020004" pitchFamily="2" charset="0"/>
            </a:endParaRPr>
          </a:p>
          <a:p>
            <a:pPr marL="0" indent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C21F7-030F-ED0A-FCB9-4CE9EAA070FF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5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080" y="329760"/>
              <a:ext cx="8703720" cy="6103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325080"/>
                <a:ext cx="8722080" cy="61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41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304804" y="3200400"/>
            <a:ext cx="8071059" cy="201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algn="just" defTabSz="685800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what is the probability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of getting a 30 year old college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graduate?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= Pr(X=3 and Y=30) = .07</a:t>
            </a:r>
          </a:p>
          <a:p>
            <a:pPr defTabSz="685800"/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We can see that: p(x) = </a:t>
            </a: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</a:t>
            </a:r>
            <a:r>
              <a:rPr lang="en-US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y</a:t>
            </a: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p(</a:t>
            </a:r>
            <a:r>
              <a:rPr lang="en-US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x,y</a:t>
            </a:r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p(x=1) = .03 + .06 + .10 = .19</a:t>
            </a:r>
            <a:endParaRPr lang="en-US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4800" y="1447800"/>
            <a:ext cx="8686800" cy="115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algn="just" defTabSz="685800">
              <a:lnSpc>
                <a:spcPct val="90000"/>
              </a:lnSpc>
            </a:pPr>
            <a:r>
              <a:rPr lang="en-US" sz="19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Each cell is the relative frequency (f/N).</a:t>
            </a:r>
          </a:p>
          <a:p>
            <a:pPr defTabSz="685800">
              <a:lnSpc>
                <a:spcPct val="90000"/>
              </a:lnSpc>
            </a:pPr>
            <a:endParaRPr lang="en-US" sz="195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defTabSz="685800">
              <a:lnSpc>
                <a:spcPct val="90000"/>
              </a:lnSpc>
            </a:pPr>
            <a:r>
              <a:rPr lang="en-US" sz="19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We can define the joint probability distribution as:</a:t>
            </a:r>
          </a:p>
          <a:p>
            <a:pPr defTabSz="685800">
              <a:lnSpc>
                <a:spcPct val="90000"/>
              </a:lnSpc>
            </a:pPr>
            <a:r>
              <a:rPr lang="en-US" sz="19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p(x, y)= Pr(X = x and Y = y)</a:t>
            </a:r>
          </a:p>
        </p:txBody>
      </p:sp>
      <p:graphicFrame>
        <p:nvGraphicFramePr>
          <p:cNvPr id="4" name="Group 43"/>
          <p:cNvGraphicFramePr>
            <a:graphicFrameLocks noGrp="1"/>
          </p:cNvGraphicFramePr>
          <p:nvPr/>
        </p:nvGraphicFramePr>
        <p:xfrm>
          <a:off x="4703195" y="3305072"/>
          <a:ext cx="4212206" cy="2342388"/>
        </p:xfrm>
        <a:graphic>
          <a:graphicData uri="http://schemas.openxmlformats.org/drawingml/2006/table">
            <a:tbl>
              <a:tblPr/>
              <a:tblGrid>
                <a:gridCol w="208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7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Age (Y):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Education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 : 25-35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Age: 35-55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Age: 55-85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                 0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Primary            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Secondary        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College             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42D114E-C715-4EAB-C269-2D8E59625958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50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381000"/>
            <a:ext cx="5334000" cy="762000"/>
          </a:xfrm>
          <a:prstGeom prst="rect">
            <a:avLst/>
          </a:prstGeom>
        </p:spPr>
        <p:txBody>
          <a:bodyPr lIns="75589" tIns="37795" rIns="75589" bIns="37795"/>
          <a:lstStyle/>
          <a:p>
            <a:pPr algn="ctr" defTabSz="685800">
              <a:spcBef>
                <a:spcPct val="0"/>
              </a:spcBef>
              <a:defRPr/>
            </a:pPr>
            <a:r>
              <a:rPr lang="en-US" sz="3300" b="1" kern="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Marginal Probability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28602" y="1323579"/>
            <a:ext cx="8686800" cy="162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marL="342900" indent="-342900" algn="just" defTabSz="6858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We call this the </a:t>
            </a:r>
            <a:r>
              <a:rPr lang="en-US" sz="2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marginal probability</a:t>
            </a:r>
            <a:r>
              <a:rPr lang="en-US" sz="21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because it is calculated by summing across rows or columns and is thus reported in the margins of the table.</a:t>
            </a:r>
          </a:p>
          <a:p>
            <a:pPr algn="just" defTabSz="685800"/>
            <a:endParaRPr lang="en-US" sz="195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defTabSz="685800"/>
            <a:endParaRPr lang="en-US" sz="195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defTabSz="685800"/>
            <a:r>
              <a:rPr lang="en-US" sz="195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       We can calculate this  for our entire table.</a:t>
            </a:r>
            <a:endParaRPr lang="en-US" sz="1950" dirty="0">
              <a:solidFill>
                <a:prstClr val="black"/>
              </a:solidFill>
              <a:cs typeface="Times New Roman" pitchFamily="18" charset="0"/>
            </a:endParaRPr>
          </a:p>
        </p:txBody>
      </p:sp>
      <p:graphicFrame>
        <p:nvGraphicFramePr>
          <p:cNvPr id="6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34774"/>
              </p:ext>
            </p:extLst>
          </p:nvPr>
        </p:nvGraphicFramePr>
        <p:xfrm>
          <a:off x="2895600" y="3405169"/>
          <a:ext cx="4878046" cy="2690831"/>
        </p:xfrm>
        <a:graphic>
          <a:graphicData uri="http://schemas.openxmlformats.org/drawingml/2006/table">
            <a:tbl>
              <a:tblPr/>
              <a:tblGrid>
                <a:gridCol w="1403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Age (Y):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Education 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p(x)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None: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Primary: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.19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Secondary: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.54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College: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.19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p(y)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.29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.37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.34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10800000">
            <a:off x="2895600" y="3521126"/>
            <a:ext cx="1371599" cy="511457"/>
          </a:xfrm>
          <a:prstGeom prst="line">
            <a:avLst/>
          </a:prstGeom>
          <a:noFill/>
          <a:ln w="9525" algn="ctr">
            <a:solidFill>
              <a:schemeClr val="hlink"/>
            </a:solidFill>
            <a:round/>
            <a:headEnd/>
            <a:tailEnd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994116-973C-C9A9-66B4-6A2CD9AFA8E5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51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t="14894" r="6468" b="15672"/>
          <a:stretch>
            <a:fillRect/>
          </a:stretch>
        </p:blipFill>
        <p:spPr bwMode="auto">
          <a:xfrm>
            <a:off x="409575" y="190500"/>
            <a:ext cx="8291513" cy="666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Line 7"/>
          <p:cNvSpPr>
            <a:spLocks noChangeShapeType="1"/>
          </p:cNvSpPr>
          <p:nvPr/>
        </p:nvSpPr>
        <p:spPr bwMode="auto">
          <a:xfrm flipH="1">
            <a:off x="4808538" y="679450"/>
            <a:ext cx="735012" cy="34083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365750" y="241300"/>
          <a:ext cx="3433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1726920" imgH="431640" progId="Equation.3">
                  <p:embed/>
                </p:oleObj>
              </mc:Choice>
              <mc:Fallback>
                <p:oleObj name="Equation" r:id="rId4" imgW="1726920" imgH="43164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241300"/>
                        <a:ext cx="34337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413440" y="135000"/>
              <a:ext cx="6709680" cy="6214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1200" y="125640"/>
                <a:ext cx="6728760" cy="62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2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t="14766" r="5692" b="16060"/>
          <a:stretch>
            <a:fillRect/>
          </a:stretch>
        </p:blipFill>
        <p:spPr bwMode="auto">
          <a:xfrm>
            <a:off x="1093788" y="1057275"/>
            <a:ext cx="7331075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2" name="Object 2"/>
          <p:cNvGraphicFramePr>
            <a:graphicFrameLocks noChangeAspect="1"/>
          </p:cNvGraphicFramePr>
          <p:nvPr>
            <p:extLst/>
          </p:nvPr>
        </p:nvGraphicFramePr>
        <p:xfrm>
          <a:off x="5486400" y="1239838"/>
          <a:ext cx="2471737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1231560" imgH="558720" progId="Equation.3">
                  <p:embed/>
                </p:oleObj>
              </mc:Choice>
              <mc:Fallback>
                <p:oleObj name="Equation" r:id="rId4" imgW="1231560" imgH="55872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239838"/>
                        <a:ext cx="2471737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Line 6"/>
          <p:cNvSpPr>
            <a:spLocks noChangeShapeType="1"/>
          </p:cNvSpPr>
          <p:nvPr/>
        </p:nvSpPr>
        <p:spPr bwMode="auto">
          <a:xfrm flipH="1">
            <a:off x="2716213" y="1235075"/>
            <a:ext cx="2894012" cy="147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" name="AutoShape 7"/>
          <p:cNvSpPr>
            <a:spLocks noChangeArrowheads="1"/>
          </p:cNvSpPr>
          <p:nvPr/>
        </p:nvSpPr>
        <p:spPr bwMode="auto">
          <a:xfrm rot="935927">
            <a:off x="2355850" y="4141788"/>
            <a:ext cx="677863" cy="207962"/>
          </a:xfrm>
          <a:prstGeom prst="leftArrow">
            <a:avLst>
              <a:gd name="adj1" fmla="val 50000"/>
              <a:gd name="adj2" fmla="val 814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6" name="AutoShape 8"/>
          <p:cNvSpPr>
            <a:spLocks noChangeArrowheads="1"/>
          </p:cNvSpPr>
          <p:nvPr/>
        </p:nvSpPr>
        <p:spPr bwMode="auto">
          <a:xfrm rot="935927">
            <a:off x="2532063" y="3600450"/>
            <a:ext cx="998537" cy="163513"/>
          </a:xfrm>
          <a:prstGeom prst="leftArrow">
            <a:avLst>
              <a:gd name="adj1" fmla="val 50000"/>
              <a:gd name="adj2" fmla="val 1526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AutoShape 9"/>
          <p:cNvSpPr>
            <a:spLocks noChangeArrowheads="1"/>
          </p:cNvSpPr>
          <p:nvPr/>
        </p:nvSpPr>
        <p:spPr bwMode="auto">
          <a:xfrm rot="935927">
            <a:off x="2646363" y="3078163"/>
            <a:ext cx="1323975" cy="201612"/>
          </a:xfrm>
          <a:prstGeom prst="leftArrow">
            <a:avLst>
              <a:gd name="adj1" fmla="val 50000"/>
              <a:gd name="adj2" fmla="val 1641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4950"/>
            <a:ext cx="5043488" cy="1143000"/>
          </a:xfrm>
        </p:spPr>
        <p:txBody>
          <a:bodyPr/>
          <a:lstStyle/>
          <a:p>
            <a:r>
              <a:rPr lang="en-US" altLang="en-US" sz="4000" smtClean="0"/>
              <a:t>Marginal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1480" y="186120"/>
              <a:ext cx="8892360" cy="6437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400" y="176400"/>
                <a:ext cx="8914320" cy="64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9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" t="14377" r="5304" b="16281"/>
          <a:stretch>
            <a:fillRect/>
          </a:stretch>
        </p:blipFill>
        <p:spPr bwMode="auto">
          <a:xfrm>
            <a:off x="831850" y="673100"/>
            <a:ext cx="7805738" cy="617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Line 4"/>
          <p:cNvSpPr>
            <a:spLocks noChangeShapeType="1"/>
          </p:cNvSpPr>
          <p:nvPr/>
        </p:nvSpPr>
        <p:spPr bwMode="auto">
          <a:xfrm flipH="1">
            <a:off x="4905375" y="1012825"/>
            <a:ext cx="1481138" cy="220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5292725" cy="838200"/>
          </a:xfrm>
        </p:spPr>
        <p:txBody>
          <a:bodyPr/>
          <a:lstStyle/>
          <a:p>
            <a:r>
              <a:rPr lang="en-US" altLang="en-US" sz="4000" smtClean="0"/>
              <a:t>Conditional Distribution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/>
          </p:nvPr>
        </p:nvGraphicFramePr>
        <p:xfrm>
          <a:off x="6303963" y="684212"/>
          <a:ext cx="2116137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4" imgW="1054080" imgH="419040" progId="Equation.3">
                  <p:embed/>
                </p:oleObj>
              </mc:Choice>
              <mc:Fallback>
                <p:oleObj name="Equation" r:id="rId4" imgW="1054080" imgH="419040" progId="Equation.3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684212"/>
                        <a:ext cx="2116137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38680" y="628560"/>
              <a:ext cx="8543520" cy="577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00" y="618120"/>
                <a:ext cx="8561880" cy="57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9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9C3FE45-03D9-42E2-A563-06AFC7D7B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152400"/>
            <a:ext cx="4706937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b="1" dirty="0"/>
              <a:t>Random Variables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1E8DBC6-0308-43AF-93A0-D18C24115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17319"/>
            <a:ext cx="8305800" cy="4907281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 </a:t>
            </a:r>
            <a:r>
              <a:rPr lang="en-US" altLang="en-US" b="1" dirty="0">
                <a:latin typeface="+mn-lt"/>
              </a:rPr>
              <a:t>random variable</a:t>
            </a:r>
            <a:r>
              <a:rPr lang="en-US" altLang="en-US" dirty="0">
                <a:latin typeface="+mn-lt"/>
              </a:rPr>
              <a:t> is a variable that assumes numerical values associated with the random outcome of an experiment, where one (and only one) numerical value is assigned to each sample point.</a:t>
            </a:r>
            <a:r>
              <a:rPr lang="en-US" altLang="en-US" b="1" dirty="0">
                <a:latin typeface="+mn-lt"/>
              </a:rPr>
              <a:t> </a:t>
            </a: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In mathematical language, a random variable is a function whose domain is the sample space and whose range is the set of real numbers.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57DD-2A60-E3B6-1650-1EFE73ABA1E4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6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39880" y="2160"/>
              <a:ext cx="6230520" cy="545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080" y="-8640"/>
                <a:ext cx="624456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35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A678BDC-D0DE-4539-B832-96316383B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417319"/>
            <a:ext cx="8077200" cy="4907281"/>
          </a:xfrm>
          <a:noFill/>
          <a:ln/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 random variable can be classified as being either discrete or continuous depending on the numerical values it assumes:</a:t>
            </a:r>
          </a:p>
          <a:p>
            <a:pPr marL="0" indent="0" algn="just"/>
            <a:endParaRPr lang="en-US" altLang="en-US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 </a:t>
            </a:r>
            <a:r>
              <a:rPr lang="en-US" altLang="en-US" u="sng" dirty="0">
                <a:latin typeface="+mn-lt"/>
              </a:rPr>
              <a:t>discrete random variable</a:t>
            </a:r>
            <a:r>
              <a:rPr lang="en-US" altLang="en-US" dirty="0">
                <a:latin typeface="+mn-lt"/>
              </a:rPr>
              <a:t> may assume either finite or countably infinite number of values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 </a:t>
            </a:r>
            <a:r>
              <a:rPr lang="en-US" altLang="en-US" u="sng" dirty="0">
                <a:latin typeface="+mn-lt"/>
              </a:rPr>
              <a:t>continuous random variable</a:t>
            </a:r>
            <a:r>
              <a:rPr lang="en-US" altLang="en-US" dirty="0">
                <a:latin typeface="+mn-lt"/>
              </a:rPr>
              <a:t> may assume any numerical value in an interval or collection of intervals.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Continuous random variables are generated in experiments where things are “measured’ as opposed to “counted”.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Experimental outcomes based on measurement of time, distance, weight, volume etc. generate continuous RV.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68F44D6-5ADB-4BA7-9508-C1ED9ACF45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8600"/>
            <a:ext cx="8229600" cy="792162"/>
          </a:xfrm>
          <a:noFill/>
          <a:ln/>
        </p:spPr>
        <p:txBody>
          <a:bodyPr/>
          <a:lstStyle/>
          <a:p>
            <a:r>
              <a:rPr lang="en-US" altLang="en-US" b="1" dirty="0"/>
              <a:t>Random Variables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AC4E9-2382-1054-9AD8-D12431D8CDC2}"/>
              </a:ext>
            </a:extLst>
          </p:cNvPr>
          <p:cNvSpPr txBox="1"/>
          <p:nvPr/>
        </p:nvSpPr>
        <p:spPr>
          <a:xfrm>
            <a:off x="8405046" y="6031468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7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48160" y="3381840"/>
              <a:ext cx="5706000" cy="1738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240" y="3373560"/>
                <a:ext cx="5722920" cy="175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8631478-86C8-4B6B-B76D-379B493C9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304800"/>
            <a:ext cx="5926137" cy="86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Types of Random Variables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4015F9-49A8-4658-9516-7C8CDB0FF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417319"/>
            <a:ext cx="8229600" cy="4907281"/>
          </a:xfrm>
        </p:spPr>
        <p:txBody>
          <a:bodyPr/>
          <a:lstStyle/>
          <a:p>
            <a:pPr marL="457200" indent="-457200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+mj-lt"/>
              </a:rPr>
              <a:t>A </a:t>
            </a:r>
            <a:r>
              <a:rPr lang="en-US" altLang="en-US" sz="2800" b="1" dirty="0">
                <a:latin typeface="+mj-lt"/>
              </a:rPr>
              <a:t>discrete</a:t>
            </a:r>
            <a:r>
              <a:rPr lang="en-US" altLang="en-US" sz="2800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random variable</a:t>
            </a:r>
            <a:r>
              <a:rPr lang="en-US" altLang="en-US" sz="2800" dirty="0">
                <a:latin typeface="+mj-lt"/>
              </a:rPr>
              <a:t> can assume a countable number of values.</a:t>
            </a:r>
          </a:p>
          <a:p>
            <a:pPr lvl="1" algn="just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+mj-lt"/>
              </a:rPr>
              <a:t>Number of steps to the top of the Eiffel Tower</a:t>
            </a:r>
          </a:p>
          <a:p>
            <a:pPr lvl="1" algn="just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j-lt"/>
              </a:rPr>
              <a:t>Number of Heads obtain after tossing two coins simultaneously</a:t>
            </a:r>
            <a:endParaRPr lang="en-US" altLang="en-US" sz="2400" dirty="0">
              <a:latin typeface="+mj-lt"/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altLang="en-US" sz="2400" dirty="0">
              <a:latin typeface="+mj-lt"/>
            </a:endParaRPr>
          </a:p>
          <a:p>
            <a:pPr marL="457200" indent="-457200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+mj-lt"/>
              </a:rPr>
              <a:t>A </a:t>
            </a:r>
            <a:r>
              <a:rPr lang="en-US" altLang="en-US" sz="2800" b="1" dirty="0">
                <a:latin typeface="+mj-lt"/>
              </a:rPr>
              <a:t>continuous</a:t>
            </a:r>
            <a:r>
              <a:rPr lang="en-US" altLang="en-US" sz="2800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random variable</a:t>
            </a:r>
            <a:r>
              <a:rPr lang="en-US" altLang="en-US" sz="2800" dirty="0">
                <a:latin typeface="+mj-lt"/>
              </a:rPr>
              <a:t> can assume any value along a given interval of a number line.</a:t>
            </a:r>
          </a:p>
          <a:p>
            <a:pPr lvl="1" algn="just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+mj-lt"/>
              </a:rPr>
              <a:t>The time a tourist stays at the top once s/he gets there.</a:t>
            </a:r>
          </a:p>
          <a:p>
            <a:pPr lvl="1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The height of a person can take any value within a certain range (e.g., 150 cm to 200 cm), </a:t>
            </a:r>
            <a:endParaRPr lang="en-US" altLang="en-US" sz="2400" dirty="0">
              <a:latin typeface="+mj-lt"/>
            </a:endParaRPr>
          </a:p>
        </p:txBody>
      </p:sp>
      <p:sp>
        <p:nvSpPr>
          <p:cNvPr id="22534" name="Slide Number Placeholder 5">
            <a:extLst>
              <a:ext uri="{FF2B5EF4-FFF2-40B4-BE49-F238E27FC236}">
                <a16:creationId xmlns:a16="http://schemas.microsoft.com/office/drawing/2014/main" id="{B0E75CD3-E93E-4A1B-BDCC-FCC63ED2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99B3CCA0-1A59-48AB-83E9-17D737A63D8D}" type="slidenum">
              <a:rPr lang="en-US" altLang="en-US" smtClean="0"/>
              <a:pPr eaLnBrk="1" hangingPunct="1"/>
              <a:t>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71518208-DF51-4636-9185-588F1B974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+mn-lt"/>
              </a:rPr>
              <a:t>Discrete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b="1" dirty="0">
                <a:latin typeface="+mn-lt"/>
              </a:rPr>
              <a:t>random variables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+mn-lt"/>
              </a:rPr>
              <a:t>Number of sales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+mn-lt"/>
              </a:rPr>
              <a:t>Number of calls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+mn-lt"/>
              </a:rPr>
              <a:t>Shares of stock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+mn-lt"/>
              </a:rPr>
              <a:t>People in line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+mn-lt"/>
              </a:rPr>
              <a:t>Mistakes per page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 dirty="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C28ECCE4-7A3F-4271-B5DE-8C2EC63F9E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867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Examples of Random Variables</a:t>
            </a:r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034273DD-1A25-448F-B941-0EB0FDF623D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05400" y="3962400"/>
            <a:ext cx="4038600" cy="2133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/>
              <a:t>Continuous</a:t>
            </a:r>
            <a:r>
              <a:rPr lang="en-US" altLang="en-US" sz="2000" dirty="0"/>
              <a:t> </a:t>
            </a:r>
            <a:r>
              <a:rPr lang="en-US" altLang="en-US" sz="2000" b="1" dirty="0"/>
              <a:t>random variables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Length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Depth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Volume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Time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Weight</a:t>
            </a:r>
          </a:p>
        </p:txBody>
      </p:sp>
      <p:pic>
        <p:nvPicPr>
          <p:cNvPr id="23557" name="Picture 9" descr="C:\WINNT\Temporary Internet Files\Content.IE5\0SG27ZK7\MPj04117300000[1].jpg">
            <a:extLst>
              <a:ext uri="{FF2B5EF4-FFF2-40B4-BE49-F238E27FC236}">
                <a16:creationId xmlns:a16="http://schemas.microsoft.com/office/drawing/2014/main" id="{2AB6BC1C-5D0C-4A7B-87A1-1AB2B611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6130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0" descr="C:\WINNT\Temporary Internet Files\Content.IE5\4NUK43N9\MPj04054340000[1].jpg">
            <a:extLst>
              <a:ext uri="{FF2B5EF4-FFF2-40B4-BE49-F238E27FC236}">
                <a16:creationId xmlns:a16="http://schemas.microsoft.com/office/drawing/2014/main" id="{7A6A0304-E5B9-4B27-B687-B74D705B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3528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A29D3D-D5FC-B0CD-002D-44DA0589351E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9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1-21-ISM-Session 3-20th_&amp;_21st_Nov_202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BBA2B4F635C42AB2023D2186BCB65" ma:contentTypeVersion="8" ma:contentTypeDescription="Create a new document." ma:contentTypeScope="" ma:versionID="c49d0ebb66e83f1b4deb90d492027d7b">
  <xsd:schema xmlns:xsd="http://www.w3.org/2001/XMLSchema" xmlns:xs="http://www.w3.org/2001/XMLSchema" xmlns:p="http://schemas.microsoft.com/office/2006/metadata/properties" xmlns:ns2="9d4f2478-bf46-4461-8a08-005b09ccefe5" targetNamespace="http://schemas.microsoft.com/office/2006/metadata/properties" ma:root="true" ma:fieldsID="4fca1849031f91ff8206a2626d81dff4" ns2:_="">
    <xsd:import namespace="9d4f2478-bf46-4461-8a08-005b09ccef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f2478-bf46-4461-8a08-005b09ccef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50466E-6455-4B91-9477-7E04EBC76887}"/>
</file>

<file path=customXml/itemProps2.xml><?xml version="1.0" encoding="utf-8"?>
<ds:datastoreItem xmlns:ds="http://schemas.openxmlformats.org/officeDocument/2006/customXml" ds:itemID="{90BD1135-2515-41DD-A849-3E414F5CD103}"/>
</file>

<file path=customXml/itemProps3.xml><?xml version="1.0" encoding="utf-8"?>
<ds:datastoreItem xmlns:ds="http://schemas.openxmlformats.org/officeDocument/2006/customXml" ds:itemID="{9681FB7E-0690-498E-8B9C-3A14CF28146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3743</Words>
  <Application>Microsoft Office PowerPoint</Application>
  <PresentationFormat>On-screen Show (4:3)</PresentationFormat>
  <Paragraphs>458</Paragraphs>
  <Slides>54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7" baseType="lpstr">
      <vt:lpstr>Arial</vt:lpstr>
      <vt:lpstr>ArialMT</vt:lpstr>
      <vt:lpstr>Book Antiqua</vt:lpstr>
      <vt:lpstr>Bookman Old Style</vt:lpstr>
      <vt:lpstr>Calibri</vt:lpstr>
      <vt:lpstr>Cambria Math</vt:lpstr>
      <vt:lpstr>Courier New</vt:lpstr>
      <vt:lpstr>DejaVu Sans</vt:lpstr>
      <vt:lpstr>Helvetica</vt:lpstr>
      <vt:lpstr>Helvetica Neue</vt:lpstr>
      <vt:lpstr>Monotype Sorts</vt:lpstr>
      <vt:lpstr>Sitka Subheading</vt:lpstr>
      <vt:lpstr>Symbol</vt:lpstr>
      <vt:lpstr>Tahoma</vt:lpstr>
      <vt:lpstr>Times New Roman</vt:lpstr>
      <vt:lpstr>Ubuntu</vt:lpstr>
      <vt:lpstr>Verdana</vt:lpstr>
      <vt:lpstr>Wingdings</vt:lpstr>
      <vt:lpstr>Office Theme</vt:lpstr>
      <vt:lpstr>1_Office Theme</vt:lpstr>
      <vt:lpstr>3_Office Theme</vt:lpstr>
      <vt:lpstr>S1-21-ISM-Session 3-20th_&amp;_21st_Nov_2021</vt:lpstr>
      <vt:lpstr>Equation</vt:lpstr>
      <vt:lpstr>Introduction  to Statistical Methods </vt:lpstr>
      <vt:lpstr>PowerPoint Presentation</vt:lpstr>
      <vt:lpstr>  IMP Note to Self</vt:lpstr>
      <vt:lpstr>PowerPoint Presentation</vt:lpstr>
      <vt:lpstr>Agenda</vt:lpstr>
      <vt:lpstr>Random Variables</vt:lpstr>
      <vt:lpstr>Random Variables</vt:lpstr>
      <vt:lpstr>Types of Random Variables</vt:lpstr>
      <vt:lpstr>Examples of Random Variables</vt:lpstr>
      <vt:lpstr>Identify which of the following variables are discrete  and which are continuous:</vt:lpstr>
      <vt:lpstr>Discrete Probability Distributions</vt:lpstr>
      <vt:lpstr>Probability Distributions for Discrete Random Variables</vt:lpstr>
      <vt:lpstr>Example  </vt:lpstr>
      <vt:lpstr>Expected Value</vt:lpstr>
      <vt:lpstr>Rules of Expected Value</vt:lpstr>
      <vt:lpstr>Variability of Discrete Random Variables</vt:lpstr>
      <vt:lpstr>Rules of variability</vt:lpstr>
      <vt:lpstr>Example:</vt:lpstr>
      <vt:lpstr>Example:</vt:lpstr>
      <vt:lpstr>Example : KPN Appliances</vt:lpstr>
      <vt:lpstr>Example:</vt:lpstr>
      <vt:lpstr>Example:</vt:lpstr>
      <vt:lpstr>Example:  KPN Appliances</vt:lpstr>
      <vt:lpstr>Cumulative Distribution for Discrete Data  </vt:lpstr>
      <vt:lpstr>Example: 1</vt:lpstr>
      <vt:lpstr>Solution:</vt:lpstr>
      <vt:lpstr>Example: 2</vt:lpstr>
      <vt:lpstr>Solution</vt:lpstr>
      <vt:lpstr>Discrete Uniform Probability Distribution</vt:lpstr>
      <vt:lpstr>Classification of Random Variables</vt:lpstr>
      <vt:lpstr>Continuous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Probability Distribution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 Distribution</vt:lpstr>
      <vt:lpstr>Conditional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Computing Lectures</dc:title>
  <dc:subject>Multimedia Computing</dc:subject>
  <dc:creator/>
  <cp:keywords>Abhishek Thakur</cp:keywords>
  <dc:description>For Online / Offline series</dc:description>
  <cp:lastModifiedBy/>
  <cp:revision>47</cp:revision>
  <dcterms:created xsi:type="dcterms:W3CDTF">2014-08-22T12:03:57Z</dcterms:created>
  <dcterms:modified xsi:type="dcterms:W3CDTF">2024-12-22T07:20:27Z</dcterms:modified>
  <cp:contentStatus>Work In Progress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0x010100977BBA2B4F635C42AB2023D2186BCB65</vt:lpwstr>
  </property>
</Properties>
</file>